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2" r:id="rId1"/>
  </p:sldMasterIdLst>
  <p:notesMasterIdLst>
    <p:notesMasterId r:id="rId12"/>
  </p:notesMasterIdLst>
  <p:handoutMasterIdLst>
    <p:handoutMasterId r:id="rId13"/>
  </p:handoutMasterIdLst>
  <p:sldIdLst>
    <p:sldId id="1855" r:id="rId2"/>
    <p:sldId id="1556" r:id="rId3"/>
    <p:sldId id="1614" r:id="rId4"/>
    <p:sldId id="1695" r:id="rId5"/>
    <p:sldId id="1102" r:id="rId6"/>
    <p:sldId id="1831" r:id="rId7"/>
    <p:sldId id="1579" r:id="rId8"/>
    <p:sldId id="1858" r:id="rId9"/>
    <p:sldId id="1859" r:id="rId10"/>
    <p:sldId id="1860" r:id="rId11"/>
  </p:sldIdLst>
  <p:sldSz cx="24385588" cy="13717588"/>
  <p:notesSz cx="6858000" cy="9144000"/>
  <p:defaultTextStyle>
    <a:defPPr>
      <a:defRPr lang="es-MX"/>
    </a:defPPr>
    <a:lvl1pPr marL="0" algn="l" defTabSz="2417470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08727" algn="l" defTabSz="2417470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17470" algn="l" defTabSz="2417470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26213" algn="l" defTabSz="2417470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34948" algn="l" defTabSz="2417470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43689" algn="l" defTabSz="2417470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252437" algn="l" defTabSz="2417470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461164" algn="l" defTabSz="2417470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669910" algn="l" defTabSz="2417470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orient="horz" pos="2053" userDrawn="1">
          <p15:clr>
            <a:srgbClr val="A4A3A4"/>
          </p15:clr>
        </p15:guide>
        <p15:guide id="5" pos="7681">
          <p15:clr>
            <a:srgbClr val="A4A3A4"/>
          </p15:clr>
        </p15:guide>
        <p15:guide id="6" pos="7680" userDrawn="1">
          <p15:clr>
            <a:srgbClr val="A4A3A4"/>
          </p15:clr>
        </p15:guide>
        <p15:guide id="7" orient="horz" pos="4321" userDrawn="1">
          <p15:clr>
            <a:srgbClr val="A4A3A4"/>
          </p15:clr>
        </p15:guide>
        <p15:guide id="8" pos="14796" userDrawn="1">
          <p15:clr>
            <a:srgbClr val="A4A3A4"/>
          </p15:clr>
        </p15:guide>
        <p15:guide id="9" orient="horz" pos="6588">
          <p15:clr>
            <a:srgbClr val="A4A3A4"/>
          </p15:clr>
        </p15:guide>
        <p15:guide id="10" orient="horz" pos="2052">
          <p15:clr>
            <a:srgbClr val="A4A3A4"/>
          </p15:clr>
        </p15:guide>
        <p15:guide id="11" orient="horz" pos="4320">
          <p15:clr>
            <a:srgbClr val="A4A3A4"/>
          </p15:clr>
        </p15:guide>
        <p15:guide id="12" orient="horz" pos="2696">
          <p15:clr>
            <a:srgbClr val="A4A3A4"/>
          </p15:clr>
        </p15:guide>
        <p15:guide id="14" pos="11536">
          <p15:clr>
            <a:srgbClr val="A4A3A4"/>
          </p15:clr>
        </p15:guide>
        <p15:guide id="15" pos="515">
          <p15:clr>
            <a:srgbClr val="A4A3A4"/>
          </p15:clr>
        </p15:guide>
        <p15:guide id="16" orient="horz" pos="6587">
          <p15:clr>
            <a:srgbClr val="A4A3A4"/>
          </p15:clr>
        </p15:guide>
        <p15:guide id="17" orient="horz" pos="2051">
          <p15:clr>
            <a:srgbClr val="A4A3A4"/>
          </p15:clr>
        </p15:guide>
        <p15:guide id="19" pos="11529">
          <p15:clr>
            <a:srgbClr val="A4A3A4"/>
          </p15:clr>
        </p15:guide>
        <p15:guide id="21" pos="3853">
          <p15:clr>
            <a:srgbClr val="A4A3A4"/>
          </p15:clr>
        </p15:guide>
        <p15:guide id="22" orient="horz" pos="2054">
          <p15:clr>
            <a:srgbClr val="A4A3A4"/>
          </p15:clr>
        </p15:guide>
        <p15:guide id="24" pos="11537">
          <p15:clr>
            <a:srgbClr val="A4A3A4"/>
          </p15:clr>
        </p15:guide>
        <p15:guide id="25" pos="3854">
          <p15:clr>
            <a:srgbClr val="A4A3A4"/>
          </p15:clr>
        </p15:guide>
        <p15:guide id="27" orient="horz" pos="8232">
          <p15:clr>
            <a:srgbClr val="A4A3A4"/>
          </p15:clr>
        </p15:guide>
        <p15:guide id="28" orient="horz" pos="684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6F06"/>
    <a:srgbClr val="FF6600"/>
    <a:srgbClr val="19B1D1"/>
    <a:srgbClr val="595959"/>
    <a:srgbClr val="02779C"/>
    <a:srgbClr val="808080"/>
    <a:srgbClr val="7FB6CF"/>
    <a:srgbClr val="C2DEEA"/>
    <a:srgbClr val="63A7C5"/>
    <a:srgbClr val="028C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4717" autoAdjust="0"/>
  </p:normalViewPr>
  <p:slideViewPr>
    <p:cSldViewPr>
      <p:cViewPr varScale="1">
        <p:scale>
          <a:sx n="62" d="100"/>
          <a:sy n="62" d="100"/>
        </p:scale>
        <p:origin x="174" y="42"/>
      </p:cViewPr>
      <p:guideLst>
        <p:guide orient="horz" pos="2053"/>
        <p:guide pos="7681"/>
        <p:guide pos="7680"/>
        <p:guide orient="horz" pos="4321"/>
        <p:guide pos="14796"/>
        <p:guide orient="horz" pos="6588"/>
        <p:guide orient="horz" pos="2052"/>
        <p:guide orient="horz" pos="4320"/>
        <p:guide orient="horz" pos="2696"/>
        <p:guide pos="11536"/>
        <p:guide pos="515"/>
        <p:guide orient="horz" pos="6587"/>
        <p:guide orient="horz" pos="2051"/>
        <p:guide pos="11529"/>
        <p:guide pos="3853"/>
        <p:guide orient="horz" pos="2054"/>
        <p:guide pos="11537"/>
        <p:guide pos="3854"/>
        <p:guide orient="horz" pos="8232"/>
        <p:guide orient="horz" pos="6843"/>
      </p:guideLst>
    </p:cSldViewPr>
  </p:slideViewPr>
  <p:outlineViewPr>
    <p:cViewPr>
      <p:scale>
        <a:sx n="33" d="100"/>
        <a:sy n="33" d="100"/>
      </p:scale>
      <p:origin x="0" y="-52926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25" d="100"/>
        <a:sy n="25" d="100"/>
      </p:scale>
      <p:origin x="0" y="-11069"/>
    </p:cViewPr>
  </p:sorterViewPr>
  <p:notesViewPr>
    <p:cSldViewPr>
      <p:cViewPr varScale="1">
        <p:scale>
          <a:sx n="81" d="100"/>
          <a:sy n="81" d="100"/>
        </p:scale>
        <p:origin x="3894" y="84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SV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4BCB79-C556-49BB-A9F3-8B7AA9ED58BB}" type="datetimeFigureOut">
              <a:rPr lang="es-SV" smtClean="0"/>
              <a:t>21/1/2020</a:t>
            </a:fld>
            <a:endParaRPr lang="es-SV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SV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FFC6D0-5BD7-4741-9CEB-B17F1794C6FA}" type="slidenum">
              <a:rPr lang="es-SV" smtClean="0"/>
              <a:t>‹Nr.›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3460474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993A81-F12D-42C5-A35C-8AABE483B59D}" type="datetimeFigureOut">
              <a:rPr lang="es-MX" smtClean="0"/>
              <a:t>21/01/2020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C2EFC-28F3-48C0-BF6B-230A53BCFDFC}" type="slidenum">
              <a:rPr lang="es-MX" smtClean="0"/>
              <a:t>‹Nr.›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181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418516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1209250" algn="l" defTabSz="2418516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2418516" algn="l" defTabSz="2418516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3627787" algn="l" defTabSz="2418516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4837045" algn="l" defTabSz="2418516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6046308" algn="l" defTabSz="2418516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255579" algn="l" defTabSz="2418516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464834" algn="l" defTabSz="2418516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674102" algn="l" defTabSz="2418516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C00000"/>
                </a:solidFill>
                <a:effectLst/>
              </a:rPr>
              <a:t>Change the image:</a:t>
            </a:r>
          </a:p>
          <a:p>
            <a:r>
              <a:rPr lang="en-US" sz="3200" b="0" dirty="0"/>
              <a:t>1- Right click on the transparent shape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i="0" u="none" dirty="0"/>
              <a:t>Send to Back &gt;&gt; Send to Back</a:t>
            </a:r>
            <a:endParaRPr lang="en-US" sz="3200" b="0" dirty="0"/>
          </a:p>
          <a:p>
            <a:r>
              <a:rPr lang="en-US" sz="3200" b="0" dirty="0"/>
              <a:t>2- Right Click on Image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dirty="0"/>
              <a:t>Change Picture </a:t>
            </a:r>
            <a:r>
              <a:rPr lang="en-US" sz="3200" b="0" i="0" u="none" dirty="0"/>
              <a:t>&gt;&gt;</a:t>
            </a:r>
            <a:r>
              <a:rPr lang="en-US" sz="3200" b="0" dirty="0"/>
              <a:t> Choose your Image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0" dirty="0"/>
              <a:t>3- Right Click on Image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i="0" u="none" dirty="0"/>
              <a:t>Send to Back &gt;&gt; Send to Back</a:t>
            </a:r>
            <a:endParaRPr lang="en-US" sz="3200" b="0" dirty="0"/>
          </a:p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BC2EFC-28F3-48C0-BF6B-230A53BCFDFC}" type="slidenum">
              <a:rPr lang="es-MX" smtClean="0"/>
              <a:t>2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4764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C00000"/>
                </a:solidFill>
                <a:effectLst/>
              </a:rPr>
              <a:t>Change the images:</a:t>
            </a:r>
          </a:p>
          <a:p>
            <a:r>
              <a:rPr lang="en-US" sz="3200" b="0" dirty="0"/>
              <a:t>1- Right Click on </a:t>
            </a:r>
            <a:r>
              <a:rPr lang="en-US" sz="3200" b="1" dirty="0"/>
              <a:t>first</a:t>
            </a:r>
            <a:r>
              <a:rPr lang="en-US" sz="3200" b="0" dirty="0"/>
              <a:t> Image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dirty="0"/>
              <a:t>Change Picture </a:t>
            </a:r>
            <a:r>
              <a:rPr lang="en-US" sz="3200" b="0" i="0" u="none" dirty="0"/>
              <a:t>&gt;&gt;</a:t>
            </a:r>
            <a:r>
              <a:rPr lang="en-US" sz="3200" b="0" dirty="0"/>
              <a:t> Choose your Image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0" dirty="0"/>
              <a:t>2- Right Click on Image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i="0" u="none" dirty="0"/>
              <a:t>Send to Back &gt;&gt; Send to Back</a:t>
            </a:r>
            <a:endParaRPr lang="en-US" sz="3200" b="0" dirty="0"/>
          </a:p>
          <a:p>
            <a:endParaRPr lang="en-US" dirty="0"/>
          </a:p>
          <a:p>
            <a:r>
              <a:rPr lang="en-US" sz="3200" b="0" dirty="0"/>
              <a:t>3- Right Click on </a:t>
            </a:r>
            <a:r>
              <a:rPr lang="en-US" sz="3200" b="1" dirty="0"/>
              <a:t>second</a:t>
            </a:r>
            <a:r>
              <a:rPr lang="en-US" sz="3200" b="0" dirty="0"/>
              <a:t> Image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dirty="0"/>
              <a:t>Change Picture </a:t>
            </a:r>
            <a:r>
              <a:rPr lang="en-US" sz="3200" b="0" i="0" u="none" dirty="0"/>
              <a:t>&gt;&gt;</a:t>
            </a:r>
            <a:r>
              <a:rPr lang="en-US" sz="3200" b="0" dirty="0"/>
              <a:t> Choose your Image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0" dirty="0"/>
              <a:t>4- Right Click on Image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i="0" u="none" dirty="0"/>
              <a:t>Send to Back &gt;&gt; Send to Back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b="0" i="0" u="none" dirty="0"/>
          </a:p>
          <a:p>
            <a:r>
              <a:rPr lang="en-US" sz="3200" b="0" dirty="0"/>
              <a:t>5- Right Click on </a:t>
            </a:r>
            <a:r>
              <a:rPr lang="en-US" sz="3200" b="1" dirty="0"/>
              <a:t>third</a:t>
            </a:r>
            <a:r>
              <a:rPr lang="en-US" sz="3200" b="0" dirty="0"/>
              <a:t> Image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dirty="0"/>
              <a:t>Change Picture </a:t>
            </a:r>
            <a:r>
              <a:rPr lang="en-US" sz="3200" b="0" i="0" u="none" dirty="0"/>
              <a:t>&gt;&gt;</a:t>
            </a:r>
            <a:r>
              <a:rPr lang="en-US" sz="3200" b="0" dirty="0"/>
              <a:t> Choose your Image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0" dirty="0"/>
              <a:t>6- Right Click on Image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i="0" u="none" dirty="0"/>
              <a:t>Send to Back &gt;&gt; Send to Back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b="0" i="0" u="none" dirty="0"/>
          </a:p>
          <a:p>
            <a:r>
              <a:rPr lang="en-US" sz="3200" b="0" dirty="0"/>
              <a:t>5- Right Click on </a:t>
            </a:r>
            <a:r>
              <a:rPr lang="en-US" sz="3200" b="1" dirty="0"/>
              <a:t>fourth</a:t>
            </a:r>
            <a:r>
              <a:rPr lang="en-US" sz="3200" b="0" dirty="0"/>
              <a:t> Image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dirty="0"/>
              <a:t>Change Picture </a:t>
            </a:r>
            <a:r>
              <a:rPr lang="en-US" sz="3200" b="0" i="0" u="none" dirty="0"/>
              <a:t>&gt;&gt;</a:t>
            </a:r>
            <a:r>
              <a:rPr lang="en-US" sz="3200" b="0" dirty="0"/>
              <a:t> Choose your Image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0" dirty="0"/>
              <a:t>6- Right Click on Image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i="0" u="none" dirty="0"/>
              <a:t>Send to Back &gt;&gt; Send to Back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b="0" dirty="0"/>
          </a:p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BC2EFC-28F3-48C0-BF6B-230A53BCFDFC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631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C00000"/>
                </a:solidFill>
                <a:effectLst/>
              </a:rPr>
              <a:t>Change the image:</a:t>
            </a:r>
          </a:p>
          <a:p>
            <a:r>
              <a:rPr lang="en-US" sz="3200" b="0" dirty="0"/>
              <a:t>1- Right Click on Image </a:t>
            </a:r>
            <a:r>
              <a:rPr lang="en-US" sz="3200" b="0" i="0" u="none" dirty="0"/>
              <a:t>&gt;&gt;</a:t>
            </a:r>
            <a:r>
              <a:rPr lang="en-US" sz="3200" b="0" i="0" u="none" baseline="0" dirty="0"/>
              <a:t> </a:t>
            </a:r>
            <a:r>
              <a:rPr lang="en-US" sz="3200" b="0" dirty="0"/>
              <a:t>Change Picture </a:t>
            </a:r>
            <a:r>
              <a:rPr lang="en-US" sz="3200" b="0" i="0" u="none" dirty="0"/>
              <a:t>&gt;&gt;</a:t>
            </a:r>
            <a:r>
              <a:rPr lang="en-US" sz="3200" b="0" dirty="0"/>
              <a:t> Choose your Image</a:t>
            </a:r>
          </a:p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BC2EFC-28F3-48C0-BF6B-230A53BCFDFC}" type="slidenum">
              <a:rPr lang="es-MX" smtClean="0"/>
              <a:t>5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01469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ft ty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Rectángulo"/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3" name="12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9" name="18 Conector recto"/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20 Rectángulo"/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6" name="15 Rectángulo"/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8" name="7 Rectángulo"/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5" name="Rectángulo 5"/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49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6" grpId="0"/>
      <p:bldP spid="8" grpId="0" animBg="1"/>
      <p:bldP spid="25" grpId="0"/>
    </p:bldLst>
  </p:timing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2 Marcador de posición de imagen">
            <a:extLst>
              <a:ext uri="{FF2B5EF4-FFF2-40B4-BE49-F238E27FC236}">
                <a16:creationId xmlns:a16="http://schemas.microsoft.com/office/drawing/2014/main" id="{8B040A85-7553-4B59-B2BA-402B2B3366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753449"/>
            <a:ext cx="24385588" cy="4943473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7" name="6 Rectángulo"/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3" name="12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9" name="18 Conector recto"/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20 Rectángulo"/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6" name="15 Rectángulo"/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8" name="7 Rectángulo"/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5" name="Rectángulo 5"/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64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40"/>
                            </p:stCondLst>
                            <p:childTnLst>
                              <p:par>
                                <p:cTn id="2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6" grpId="0"/>
      <p:bldP spid="8" grpId="0" animBg="1"/>
      <p:bldP spid="25" grpId="0"/>
    </p:bldLst>
  </p:timing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5588" cy="946908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10471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12429066" y="0"/>
            <a:ext cx="11956521" cy="1371758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504280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24385588" cy="6948803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2" name="11 Rectángulo"/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3" name="12 Rectángulo"/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4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15" name="Rectángulo 5"/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5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/>
      <p:bldP spid="15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posición de imagen 24"/>
          <p:cNvSpPr>
            <a:spLocks noGrp="1"/>
          </p:cNvSpPr>
          <p:nvPr>
            <p:ph type="pic" sz="quarter" idx="18"/>
          </p:nvPr>
        </p:nvSpPr>
        <p:spPr>
          <a:xfrm>
            <a:off x="3" y="0"/>
            <a:ext cx="10911315" cy="12104226"/>
          </a:xfrm>
          <a:custGeom>
            <a:avLst/>
            <a:gdLst>
              <a:gd name="connsiteX0" fmla="*/ 0 w 10911315"/>
              <a:gd name="connsiteY0" fmla="*/ 7028354 h 12104226"/>
              <a:gd name="connsiteX1" fmla="*/ 4129590 w 10911315"/>
              <a:gd name="connsiteY1" fmla="*/ 10438149 h 12104226"/>
              <a:gd name="connsiteX2" fmla="*/ 4391838 w 10911315"/>
              <a:gd name="connsiteY2" fmla="*/ 11816969 h 12104226"/>
              <a:gd name="connsiteX3" fmla="*/ 2988303 w 10911315"/>
              <a:gd name="connsiteY3" fmla="*/ 11820355 h 12104226"/>
              <a:gd name="connsiteX4" fmla="*/ 0 w 10911315"/>
              <a:gd name="connsiteY4" fmla="*/ 9352919 h 12104226"/>
              <a:gd name="connsiteX5" fmla="*/ 0 w 10911315"/>
              <a:gd name="connsiteY5" fmla="*/ 4504037 h 12104226"/>
              <a:gd name="connsiteX6" fmla="*/ 6651775 w 10911315"/>
              <a:gd name="connsiteY6" fmla="*/ 9996393 h 12104226"/>
              <a:gd name="connsiteX7" fmla="*/ 6875522 w 10911315"/>
              <a:gd name="connsiteY7" fmla="*/ 11172790 h 12104226"/>
              <a:gd name="connsiteX8" fmla="*/ 6875521 w 10911315"/>
              <a:gd name="connsiteY8" fmla="*/ 11172789 h 12104226"/>
              <a:gd name="connsiteX9" fmla="*/ 5678039 w 10911315"/>
              <a:gd name="connsiteY9" fmla="*/ 11175680 h 12104226"/>
              <a:gd name="connsiteX10" fmla="*/ 0 w 10911315"/>
              <a:gd name="connsiteY10" fmla="*/ 6487334 h 12104226"/>
              <a:gd name="connsiteX11" fmla="*/ 0 w 10911315"/>
              <a:gd name="connsiteY11" fmla="*/ 1848858 h 12104226"/>
              <a:gd name="connsiteX12" fmla="*/ 6763417 w 10911315"/>
              <a:gd name="connsiteY12" fmla="*/ 7433397 h 12104226"/>
              <a:gd name="connsiteX13" fmla="*/ 7005395 w 10911315"/>
              <a:gd name="connsiteY13" fmla="*/ 8705648 h 12104226"/>
              <a:gd name="connsiteX14" fmla="*/ 5710339 w 10911315"/>
              <a:gd name="connsiteY14" fmla="*/ 8708774 h 12104226"/>
              <a:gd name="connsiteX15" fmla="*/ 0 w 10911315"/>
              <a:gd name="connsiteY15" fmla="*/ 3993758 h 12104226"/>
              <a:gd name="connsiteX16" fmla="*/ 5333649 w 10911315"/>
              <a:gd name="connsiteY16" fmla="*/ 0 h 12104226"/>
              <a:gd name="connsiteX17" fmla="*/ 8020160 w 10911315"/>
              <a:gd name="connsiteY17" fmla="*/ 0 h 12104226"/>
              <a:gd name="connsiteX18" fmla="*/ 10219609 w 10911315"/>
              <a:gd name="connsiteY18" fmla="*/ 1803768 h 12104226"/>
              <a:gd name="connsiteX19" fmla="*/ 10341705 w 10911315"/>
              <a:gd name="connsiteY19" fmla="*/ 3039039 h 12104226"/>
              <a:gd name="connsiteX20" fmla="*/ 9106434 w 10911315"/>
              <a:gd name="connsiteY20" fmla="*/ 3161135 h 12104226"/>
              <a:gd name="connsiteX21" fmla="*/ 5522312 w 10911315"/>
              <a:gd name="connsiteY21" fmla="*/ 221798 h 12104226"/>
              <a:gd name="connsiteX22" fmla="*/ 5396841 w 10911315"/>
              <a:gd name="connsiteY22" fmla="*/ 95838 h 12104226"/>
              <a:gd name="connsiteX23" fmla="*/ 1878304 w 10911315"/>
              <a:gd name="connsiteY23" fmla="*/ 0 h 12104226"/>
              <a:gd name="connsiteX24" fmla="*/ 4414154 w 10911315"/>
              <a:gd name="connsiteY24" fmla="*/ 0 h 12104226"/>
              <a:gd name="connsiteX25" fmla="*/ 10515820 w 10911315"/>
              <a:gd name="connsiteY25" fmla="*/ 5038134 h 12104226"/>
              <a:gd name="connsiteX26" fmla="*/ 10752036 w 10911315"/>
              <a:gd name="connsiteY26" fmla="*/ 6280101 h 12104226"/>
              <a:gd name="connsiteX27" fmla="*/ 9487809 w 10911315"/>
              <a:gd name="connsiteY27" fmla="*/ 6283152 h 12104226"/>
              <a:gd name="connsiteX28" fmla="*/ 0 w 10911315"/>
              <a:gd name="connsiteY28" fmla="*/ 0 h 12104226"/>
              <a:gd name="connsiteX29" fmla="*/ 986026 w 10911315"/>
              <a:gd name="connsiteY29" fmla="*/ 0 h 12104226"/>
              <a:gd name="connsiteX30" fmla="*/ 9456236 w 10911315"/>
              <a:gd name="connsiteY30" fmla="*/ 6993835 h 12104226"/>
              <a:gd name="connsiteX31" fmla="*/ 9692454 w 10911315"/>
              <a:gd name="connsiteY31" fmla="*/ 8235803 h 12104226"/>
              <a:gd name="connsiteX32" fmla="*/ 8428226 w 10911315"/>
              <a:gd name="connsiteY32" fmla="*/ 8238855 h 12104226"/>
              <a:gd name="connsiteX33" fmla="*/ 0 w 10911315"/>
              <a:gd name="connsiteY33" fmla="*/ 1279686 h 12104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0911315" h="12104226">
                <a:moveTo>
                  <a:pt x="0" y="7028354"/>
                </a:moveTo>
                <a:lnTo>
                  <a:pt x="4129590" y="10438149"/>
                </a:lnTo>
                <a:cubicBezTo>
                  <a:pt x="4589583" y="10817964"/>
                  <a:pt x="4706995" y="11435281"/>
                  <a:pt x="4391838" y="11816969"/>
                </a:cubicBezTo>
                <a:cubicBezTo>
                  <a:pt x="4076680" y="12198653"/>
                  <a:pt x="3448297" y="12200169"/>
                  <a:pt x="2988303" y="11820355"/>
                </a:cubicBezTo>
                <a:lnTo>
                  <a:pt x="0" y="9352919"/>
                </a:lnTo>
                <a:close/>
                <a:moveTo>
                  <a:pt x="0" y="4504037"/>
                </a:moveTo>
                <a:lnTo>
                  <a:pt x="6651775" y="9996393"/>
                </a:lnTo>
                <a:cubicBezTo>
                  <a:pt x="7044234" y="10320447"/>
                  <a:pt x="7144411" y="10847138"/>
                  <a:pt x="6875522" y="11172790"/>
                </a:cubicBezTo>
                <a:lnTo>
                  <a:pt x="6875521" y="11172789"/>
                </a:lnTo>
                <a:cubicBezTo>
                  <a:pt x="6606630" y="11498439"/>
                  <a:pt x="6070499" y="11499733"/>
                  <a:pt x="5678039" y="11175680"/>
                </a:cubicBezTo>
                <a:lnTo>
                  <a:pt x="0" y="6487334"/>
                </a:lnTo>
                <a:close/>
                <a:moveTo>
                  <a:pt x="0" y="1848858"/>
                </a:moveTo>
                <a:lnTo>
                  <a:pt x="6763417" y="7433397"/>
                </a:lnTo>
                <a:cubicBezTo>
                  <a:pt x="7187856" y="7783855"/>
                  <a:pt x="7296193" y="8353461"/>
                  <a:pt x="7005395" y="8705648"/>
                </a:cubicBezTo>
                <a:cubicBezTo>
                  <a:pt x="6714595" y="9057833"/>
                  <a:pt x="6134779" y="9059233"/>
                  <a:pt x="5710339" y="8708774"/>
                </a:cubicBezTo>
                <a:lnTo>
                  <a:pt x="0" y="3993758"/>
                </a:lnTo>
                <a:close/>
                <a:moveTo>
                  <a:pt x="5333649" y="0"/>
                </a:moveTo>
                <a:lnTo>
                  <a:pt x="8020160" y="0"/>
                </a:lnTo>
                <a:lnTo>
                  <a:pt x="10219609" y="1803768"/>
                </a:lnTo>
                <a:cubicBezTo>
                  <a:pt x="10594436" y="2111163"/>
                  <a:pt x="10649100" y="2664213"/>
                  <a:pt x="10341705" y="3039039"/>
                </a:cubicBezTo>
                <a:cubicBezTo>
                  <a:pt x="10034310" y="3413866"/>
                  <a:pt x="9481260" y="3468530"/>
                  <a:pt x="9106434" y="3161135"/>
                </a:cubicBezTo>
                <a:lnTo>
                  <a:pt x="5522312" y="221798"/>
                </a:lnTo>
                <a:cubicBezTo>
                  <a:pt x="5475458" y="183374"/>
                  <a:pt x="5433608" y="141111"/>
                  <a:pt x="5396841" y="95838"/>
                </a:cubicBezTo>
                <a:close/>
                <a:moveTo>
                  <a:pt x="1878304" y="0"/>
                </a:moveTo>
                <a:lnTo>
                  <a:pt x="4414154" y="0"/>
                </a:lnTo>
                <a:lnTo>
                  <a:pt x="10515820" y="5038134"/>
                </a:lnTo>
                <a:cubicBezTo>
                  <a:pt x="10930156" y="5380250"/>
                  <a:pt x="11035914" y="5936298"/>
                  <a:pt x="10752036" y="6280101"/>
                </a:cubicBezTo>
                <a:cubicBezTo>
                  <a:pt x="10468160" y="6623903"/>
                  <a:pt x="9902144" y="6625269"/>
                  <a:pt x="9487809" y="6283152"/>
                </a:cubicBezTo>
                <a:close/>
                <a:moveTo>
                  <a:pt x="0" y="0"/>
                </a:moveTo>
                <a:lnTo>
                  <a:pt x="986026" y="0"/>
                </a:lnTo>
                <a:lnTo>
                  <a:pt x="9456236" y="6993835"/>
                </a:lnTo>
                <a:cubicBezTo>
                  <a:pt x="9870572" y="7335951"/>
                  <a:pt x="9976332" y="7892000"/>
                  <a:pt x="9692454" y="8235803"/>
                </a:cubicBezTo>
                <a:cubicBezTo>
                  <a:pt x="9408576" y="8579606"/>
                  <a:pt x="8842564" y="8580972"/>
                  <a:pt x="8428226" y="8238855"/>
                </a:cubicBezTo>
                <a:lnTo>
                  <a:pt x="0" y="1279686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2" name="11 Rectángulo"/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3" name="12 Rectángulo"/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4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15" name="Rectángulo 5"/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763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4" grpId="0"/>
      <p:bldP spid="15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Layou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bre 17">
            <a:extLst>
              <a:ext uri="{FF2B5EF4-FFF2-40B4-BE49-F238E27FC236}">
                <a16:creationId xmlns:a16="http://schemas.microsoft.com/office/drawing/2014/main" id="{79CA2310-3828-4DFB-AE1D-75BF2572F734}"/>
              </a:ext>
            </a:extLst>
          </p:cNvPr>
          <p:cNvSpPr/>
          <p:nvPr userDrawn="1"/>
        </p:nvSpPr>
        <p:spPr bwMode="auto">
          <a:xfrm>
            <a:off x="8128814" y="6818071"/>
            <a:ext cx="16256773" cy="6903213"/>
          </a:xfrm>
          <a:custGeom>
            <a:avLst/>
            <a:gdLst>
              <a:gd name="connsiteX0" fmla="*/ 12083842 w 18268467"/>
              <a:gd name="connsiteY0" fmla="*/ 0 h 6907495"/>
              <a:gd name="connsiteX1" fmla="*/ 17843719 w 18268467"/>
              <a:gd name="connsiteY1" fmla="*/ 545902 h 6907495"/>
              <a:gd name="connsiteX2" fmla="*/ 18268467 w 18268467"/>
              <a:gd name="connsiteY2" fmla="*/ 637316 h 6907495"/>
              <a:gd name="connsiteX3" fmla="*/ 18268467 w 18268467"/>
              <a:gd name="connsiteY3" fmla="*/ 6907495 h 6907495"/>
              <a:gd name="connsiteX4" fmla="*/ 1816474 w 18268467"/>
              <a:gd name="connsiteY4" fmla="*/ 6907495 h 6907495"/>
              <a:gd name="connsiteX5" fmla="*/ 1749419 w 18268467"/>
              <a:gd name="connsiteY5" fmla="*/ 6868345 h 6907495"/>
              <a:gd name="connsiteX6" fmla="*/ 0 w 18268467"/>
              <a:gd name="connsiteY6" fmla="*/ 4523003 h 6907495"/>
              <a:gd name="connsiteX7" fmla="*/ 12083842 w 18268467"/>
              <a:gd name="connsiteY7" fmla="*/ 0 h 6907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68467" h="6907495">
                <a:moveTo>
                  <a:pt x="12083842" y="0"/>
                </a:moveTo>
                <a:cubicBezTo>
                  <a:pt x="14169380" y="0"/>
                  <a:pt x="16131520" y="197756"/>
                  <a:pt x="17843719" y="545902"/>
                </a:cubicBezTo>
                <a:lnTo>
                  <a:pt x="18268467" y="637316"/>
                </a:lnTo>
                <a:lnTo>
                  <a:pt x="18268467" y="6907495"/>
                </a:lnTo>
                <a:lnTo>
                  <a:pt x="1816474" y="6907495"/>
                </a:lnTo>
                <a:lnTo>
                  <a:pt x="1749419" y="6868345"/>
                </a:lnTo>
                <a:cubicBezTo>
                  <a:pt x="639282" y="6184481"/>
                  <a:pt x="0" y="5381686"/>
                  <a:pt x="0" y="4523003"/>
                </a:cubicBezTo>
                <a:cubicBezTo>
                  <a:pt x="0" y="2025017"/>
                  <a:pt x="5410121" y="0"/>
                  <a:pt x="1208384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s-SV"/>
          </a:p>
        </p:txBody>
      </p:sp>
      <p:pic>
        <p:nvPicPr>
          <p:cNvPr id="6" name="Picture 14">
            <a:extLst>
              <a:ext uri="{FF2B5EF4-FFF2-40B4-BE49-F238E27FC236}">
                <a16:creationId xmlns:a16="http://schemas.microsoft.com/office/drawing/2014/main" id="{7FF70F53-5C88-43A0-B79C-675A16D8E2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3659" y="3303399"/>
            <a:ext cx="15193974" cy="8562413"/>
          </a:xfrm>
          <a:prstGeom prst="rect">
            <a:avLst/>
          </a:prstGeom>
        </p:spPr>
      </p:pic>
      <p:sp>
        <p:nvSpPr>
          <p:cNvPr id="8" name="2 Marcador de posición de imagen">
            <a:extLst>
              <a:ext uri="{FF2B5EF4-FFF2-40B4-BE49-F238E27FC236}">
                <a16:creationId xmlns:a16="http://schemas.microsoft.com/office/drawing/2014/main" id="{AF8254BF-BD69-47CD-AF57-786A2FEE6F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07829" y="4338514"/>
            <a:ext cx="9496800" cy="59292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20255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8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177809" y="1286048"/>
            <a:ext cx="7939717" cy="1114689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9" name="2 Marcador de posición de imagen"/>
          <p:cNvSpPr>
            <a:spLocks noGrp="1"/>
          </p:cNvSpPr>
          <p:nvPr>
            <p:ph type="pic" sz="quarter" idx="11"/>
          </p:nvPr>
        </p:nvSpPr>
        <p:spPr>
          <a:xfrm>
            <a:off x="8422575" y="1286048"/>
            <a:ext cx="7939717" cy="542773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0" name="2 Marcador de posición de imagen"/>
          <p:cNvSpPr>
            <a:spLocks noGrp="1"/>
          </p:cNvSpPr>
          <p:nvPr>
            <p:ph type="pic" sz="quarter" idx="12"/>
          </p:nvPr>
        </p:nvSpPr>
        <p:spPr>
          <a:xfrm>
            <a:off x="8422575" y="7003811"/>
            <a:ext cx="7939717" cy="542773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1" name="2 Marcador de posición de imagen"/>
          <p:cNvSpPr>
            <a:spLocks noGrp="1"/>
          </p:cNvSpPr>
          <p:nvPr>
            <p:ph type="pic" sz="quarter" idx="13"/>
          </p:nvPr>
        </p:nvSpPr>
        <p:spPr>
          <a:xfrm>
            <a:off x="16663285" y="1286048"/>
            <a:ext cx="7544491" cy="542773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2" name="2 Marcador de posición de imagen"/>
          <p:cNvSpPr>
            <a:spLocks noGrp="1"/>
          </p:cNvSpPr>
          <p:nvPr>
            <p:ph type="pic" sz="quarter" idx="14"/>
          </p:nvPr>
        </p:nvSpPr>
        <p:spPr>
          <a:xfrm>
            <a:off x="16663285" y="7003811"/>
            <a:ext cx="7544491" cy="542773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367781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11" grpId="0" animBg="1"/>
      <p:bldP spid="12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4"/>
            <a:ext cx="8169172" cy="1371758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6" name="2 Marcador de posición de imagen"/>
          <p:cNvSpPr>
            <a:spLocks noGrp="1"/>
          </p:cNvSpPr>
          <p:nvPr>
            <p:ph type="pic" sz="quarter" idx="11"/>
          </p:nvPr>
        </p:nvSpPr>
        <p:spPr>
          <a:xfrm>
            <a:off x="16216416" y="4"/>
            <a:ext cx="8169172" cy="1371758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4193174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25 Rectángulo">
            <a:extLst>
              <a:ext uri="{FF2B5EF4-FFF2-40B4-BE49-F238E27FC236}">
                <a16:creationId xmlns:a16="http://schemas.microsoft.com/office/drawing/2014/main" id="{0F58D8D8-9BF5-4E48-B0C2-DC5A89F826BB}"/>
              </a:ext>
            </a:extLst>
          </p:cNvPr>
          <p:cNvSpPr/>
          <p:nvPr userDrawn="1"/>
        </p:nvSpPr>
        <p:spPr bwMode="auto">
          <a:xfrm flipH="1">
            <a:off x="0" y="3628103"/>
            <a:ext cx="13632954" cy="57518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marL="0" marR="0" lvl="0" indent="0" algn="ctr" defTabSz="24159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SV" sz="4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6" name="Picture 14">
            <a:extLst>
              <a:ext uri="{FF2B5EF4-FFF2-40B4-BE49-F238E27FC236}">
                <a16:creationId xmlns:a16="http://schemas.microsoft.com/office/drawing/2014/main" id="{7FF70F53-5C88-43A0-B79C-675A16D8E2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78784" y="2237125"/>
            <a:ext cx="15193974" cy="8562413"/>
          </a:xfrm>
          <a:prstGeom prst="rect">
            <a:avLst/>
          </a:prstGeom>
        </p:spPr>
      </p:pic>
      <p:sp>
        <p:nvSpPr>
          <p:cNvPr id="8" name="2 Marcador de posición de imagen">
            <a:extLst>
              <a:ext uri="{FF2B5EF4-FFF2-40B4-BE49-F238E27FC236}">
                <a16:creationId xmlns:a16="http://schemas.microsoft.com/office/drawing/2014/main" id="{AF8254BF-BD69-47CD-AF57-786A2FEE6F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632954" y="3272240"/>
            <a:ext cx="9496800" cy="59292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7" name="6 Rectángulo">
            <a:extLst>
              <a:ext uri="{FF2B5EF4-FFF2-40B4-BE49-F238E27FC236}">
                <a16:creationId xmlns:a16="http://schemas.microsoft.com/office/drawing/2014/main" id="{D4E3E9DD-B030-4433-A10F-69CEC4611B03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9" name="12 Marcador de texto">
            <a:extLst>
              <a:ext uri="{FF2B5EF4-FFF2-40B4-BE49-F238E27FC236}">
                <a16:creationId xmlns:a16="http://schemas.microsoft.com/office/drawing/2014/main" id="{DAB62C9A-657D-4169-8904-367B2582AE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0" name="18 Conector recto">
            <a:extLst>
              <a:ext uri="{FF2B5EF4-FFF2-40B4-BE49-F238E27FC236}">
                <a16:creationId xmlns:a16="http://schemas.microsoft.com/office/drawing/2014/main" id="{D5396A1C-3F79-41B5-8440-2ABB5C9C71B0}"/>
              </a:ext>
            </a:extLst>
          </p:cNvPr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20 Rectángulo">
            <a:extLst>
              <a:ext uri="{FF2B5EF4-FFF2-40B4-BE49-F238E27FC236}">
                <a16:creationId xmlns:a16="http://schemas.microsoft.com/office/drawing/2014/main" id="{1E020ADF-DF99-41FE-8F35-8B492E47ED90}"/>
              </a:ext>
            </a:extLst>
          </p:cNvPr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2" name="15 Rectángulo">
            <a:extLst>
              <a:ext uri="{FF2B5EF4-FFF2-40B4-BE49-F238E27FC236}">
                <a16:creationId xmlns:a16="http://schemas.microsoft.com/office/drawing/2014/main" id="{228FE2C4-FB00-4AA9-9D1E-F37D4F47F74F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3" name="5 Marcador de número de diapositiva">
            <a:extLst>
              <a:ext uri="{FF2B5EF4-FFF2-40B4-BE49-F238E27FC236}">
                <a16:creationId xmlns:a16="http://schemas.microsoft.com/office/drawing/2014/main" id="{F0F38C52-5593-4109-BB03-3E46837CB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14" name="7 Rectángulo">
            <a:extLst>
              <a:ext uri="{FF2B5EF4-FFF2-40B4-BE49-F238E27FC236}">
                <a16:creationId xmlns:a16="http://schemas.microsoft.com/office/drawing/2014/main" id="{6973F001-42B9-46AB-B06B-9FB119EF3119}"/>
              </a:ext>
            </a:extLst>
          </p:cNvPr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5" name="Rectángulo 5">
            <a:extLst>
              <a:ext uri="{FF2B5EF4-FFF2-40B4-BE49-F238E27FC236}">
                <a16:creationId xmlns:a16="http://schemas.microsoft.com/office/drawing/2014/main" id="{9AADDBC2-9AD2-42E2-8892-8CF2345F64A6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8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decel="10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3" grpId="0"/>
      <p:bldP spid="14" grpId="0" animBg="1"/>
      <p:bldP spid="15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5"/>
            <a:ext cx="8169172" cy="6858791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4" name="2 Marcador de posición de imagen"/>
          <p:cNvSpPr>
            <a:spLocks noGrp="1"/>
          </p:cNvSpPr>
          <p:nvPr>
            <p:ph type="pic" sz="quarter" idx="11"/>
          </p:nvPr>
        </p:nvSpPr>
        <p:spPr>
          <a:xfrm>
            <a:off x="8169172" y="-10157"/>
            <a:ext cx="8169172" cy="6868953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5" name="2 Marcador de posición de imagen"/>
          <p:cNvSpPr>
            <a:spLocks noGrp="1"/>
          </p:cNvSpPr>
          <p:nvPr>
            <p:ph type="pic" sz="quarter" idx="12"/>
          </p:nvPr>
        </p:nvSpPr>
        <p:spPr>
          <a:xfrm>
            <a:off x="16338344" y="-10157"/>
            <a:ext cx="8047244" cy="6868953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9" name="6 Rectángulo">
            <a:extLst>
              <a:ext uri="{FF2B5EF4-FFF2-40B4-BE49-F238E27FC236}">
                <a16:creationId xmlns:a16="http://schemas.microsoft.com/office/drawing/2014/main" id="{3197B4E8-8964-45A6-ABFD-B879D1BF5B6D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0" name="15 Rectángulo">
            <a:extLst>
              <a:ext uri="{FF2B5EF4-FFF2-40B4-BE49-F238E27FC236}">
                <a16:creationId xmlns:a16="http://schemas.microsoft.com/office/drawing/2014/main" id="{35134BF9-928C-417D-B22C-DB946F2EFF81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1" name="5 Marcador de número de diapositiva">
            <a:extLst>
              <a:ext uri="{FF2B5EF4-FFF2-40B4-BE49-F238E27FC236}">
                <a16:creationId xmlns:a16="http://schemas.microsoft.com/office/drawing/2014/main" id="{14CD399C-375C-474A-A523-18D6EC314A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12" name="Rectángulo 5">
            <a:extLst>
              <a:ext uri="{FF2B5EF4-FFF2-40B4-BE49-F238E27FC236}">
                <a16:creationId xmlns:a16="http://schemas.microsoft.com/office/drawing/2014/main" id="{5566D2E4-75DA-4C96-9665-564898A20A43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4774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11" grpId="0"/>
      <p:bldP spid="1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eft ty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12 Marcador de texto">
            <a:extLst>
              <a:ext uri="{FF2B5EF4-FFF2-40B4-BE49-F238E27FC236}">
                <a16:creationId xmlns:a16="http://schemas.microsoft.com/office/drawing/2014/main" id="{15C9BDA4-AA29-4254-8389-81D7E90F097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2662" y="507899"/>
            <a:ext cx="20981181" cy="1620000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7200" kern="1200" spc="300" noProof="0" dirty="0">
                <a:solidFill>
                  <a:schemeClr val="tx2"/>
                </a:solidFill>
                <a:latin typeface="Oswald bold" panose="02000803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sp>
        <p:nvSpPr>
          <p:cNvPr id="15" name="11 Rectángulo">
            <a:extLst>
              <a:ext uri="{FF2B5EF4-FFF2-40B4-BE49-F238E27FC236}">
                <a16:creationId xmlns:a16="http://schemas.microsoft.com/office/drawing/2014/main" id="{A313542F-558A-4AF1-8CF7-51BCD6BEEDC5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6" name="12 Rectángulo">
            <a:extLst>
              <a:ext uri="{FF2B5EF4-FFF2-40B4-BE49-F238E27FC236}">
                <a16:creationId xmlns:a16="http://schemas.microsoft.com/office/drawing/2014/main" id="{0EA6DBAA-1EB8-47DD-92A9-DA33C7BDA7B9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7" name="5 Marcador de número de diapositiva">
            <a:extLst>
              <a:ext uri="{FF2B5EF4-FFF2-40B4-BE49-F238E27FC236}">
                <a16:creationId xmlns:a16="http://schemas.microsoft.com/office/drawing/2014/main" id="{66E8125D-842A-4561-A5F2-CCC9C57FE0B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18" name="Rectángulo 5">
            <a:extLst>
              <a:ext uri="{FF2B5EF4-FFF2-40B4-BE49-F238E27FC236}">
                <a16:creationId xmlns:a16="http://schemas.microsoft.com/office/drawing/2014/main" id="{6F9AE97E-8ED4-4C65-9B31-82C28AE4BFDE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4" name="235 Rectángulo">
            <a:extLst>
              <a:ext uri="{FF2B5EF4-FFF2-40B4-BE49-F238E27FC236}">
                <a16:creationId xmlns:a16="http://schemas.microsoft.com/office/drawing/2014/main" id="{4A5A82B6-9C6E-4261-9675-85BF9F4E03CD}"/>
              </a:ext>
            </a:extLst>
          </p:cNvPr>
          <p:cNvSpPr/>
          <p:nvPr userDrawn="1"/>
        </p:nvSpPr>
        <p:spPr bwMode="auto">
          <a:xfrm>
            <a:off x="0" y="750363"/>
            <a:ext cx="414000" cy="9918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marL="0" marR="0" lvl="0" indent="0" algn="ctr" defTabSz="24174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SV" sz="48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086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/>
      <p:bldP spid="18" grpId="0"/>
      <p:bldP spid="24" grpId="0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6 Marcador de posición de imagen"/>
          <p:cNvSpPr>
            <a:spLocks noGrp="1"/>
          </p:cNvSpPr>
          <p:nvPr>
            <p:ph type="pic" sz="quarter" idx="13"/>
          </p:nvPr>
        </p:nvSpPr>
        <p:spPr>
          <a:xfrm>
            <a:off x="0" y="3798454"/>
            <a:ext cx="24385588" cy="6930000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366860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6 Marcador de posición de imagen"/>
          <p:cNvSpPr>
            <a:spLocks noGrp="1"/>
          </p:cNvSpPr>
          <p:nvPr>
            <p:ph type="pic" sz="quarter" idx="13"/>
          </p:nvPr>
        </p:nvSpPr>
        <p:spPr>
          <a:xfrm>
            <a:off x="12597838" y="3160389"/>
            <a:ext cx="10666185" cy="6437051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620732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6 Marcador de posición de imagen"/>
          <p:cNvSpPr>
            <a:spLocks noGrp="1"/>
          </p:cNvSpPr>
          <p:nvPr>
            <p:ph type="pic" sz="quarter" idx="13"/>
          </p:nvPr>
        </p:nvSpPr>
        <p:spPr>
          <a:xfrm>
            <a:off x="1076559" y="3993238"/>
            <a:ext cx="10666185" cy="6429056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/>
          </a:p>
        </p:txBody>
      </p:sp>
      <p:sp>
        <p:nvSpPr>
          <p:cNvPr id="15" name="12 Marcador de texto">
            <a:extLst>
              <a:ext uri="{FF2B5EF4-FFF2-40B4-BE49-F238E27FC236}">
                <a16:creationId xmlns:a16="http://schemas.microsoft.com/office/drawing/2014/main" id="{E2D9420C-3EA3-47D4-86AB-BF4F5B56CF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6" name="18 Conector recto">
            <a:extLst>
              <a:ext uri="{FF2B5EF4-FFF2-40B4-BE49-F238E27FC236}">
                <a16:creationId xmlns:a16="http://schemas.microsoft.com/office/drawing/2014/main" id="{EC72CFCC-D6FC-49B5-B8E1-D175583FA09B}"/>
              </a:ext>
            </a:extLst>
          </p:cNvPr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20 Rectángulo">
            <a:extLst>
              <a:ext uri="{FF2B5EF4-FFF2-40B4-BE49-F238E27FC236}">
                <a16:creationId xmlns:a16="http://schemas.microsoft.com/office/drawing/2014/main" id="{94A5D09B-1756-4854-8FA7-F15384158F54}"/>
              </a:ext>
            </a:extLst>
          </p:cNvPr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8" name="7 Rectángulo">
            <a:extLst>
              <a:ext uri="{FF2B5EF4-FFF2-40B4-BE49-F238E27FC236}">
                <a16:creationId xmlns:a16="http://schemas.microsoft.com/office/drawing/2014/main" id="{8CE84D3F-4203-4EF6-80C9-14CE09BC07D0}"/>
              </a:ext>
            </a:extLst>
          </p:cNvPr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9" name="11 Rectángulo">
            <a:extLst>
              <a:ext uri="{FF2B5EF4-FFF2-40B4-BE49-F238E27FC236}">
                <a16:creationId xmlns:a16="http://schemas.microsoft.com/office/drawing/2014/main" id="{EE092C25-F320-46D9-90C2-4D977AF7CE48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0" name="12 Rectángulo">
            <a:extLst>
              <a:ext uri="{FF2B5EF4-FFF2-40B4-BE49-F238E27FC236}">
                <a16:creationId xmlns:a16="http://schemas.microsoft.com/office/drawing/2014/main" id="{DAB854D3-AD40-40B4-BDF6-6BD1F19044DB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1" name="5 Marcador de número de diapositiva">
            <a:extLst>
              <a:ext uri="{FF2B5EF4-FFF2-40B4-BE49-F238E27FC236}">
                <a16:creationId xmlns:a16="http://schemas.microsoft.com/office/drawing/2014/main" id="{A24C4D40-6A93-4B93-AE31-CB800FD9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22" name="Rectángulo 5">
            <a:extLst>
              <a:ext uri="{FF2B5EF4-FFF2-40B4-BE49-F238E27FC236}">
                <a16:creationId xmlns:a16="http://schemas.microsoft.com/office/drawing/2014/main" id="{76C45562-3DA2-487A-9E25-B7DE73487FD5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304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40"/>
                            </p:stCondLst>
                            <p:childTnLst>
                              <p:par>
                                <p:cTn id="18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8" grpId="0" animBg="1"/>
      <p:bldP spid="21" grpId="0"/>
      <p:bldP spid="22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6 Marcador de posición de imagen"/>
          <p:cNvSpPr>
            <a:spLocks noGrp="1"/>
          </p:cNvSpPr>
          <p:nvPr>
            <p:ph type="pic" sz="quarter" idx="13"/>
          </p:nvPr>
        </p:nvSpPr>
        <p:spPr>
          <a:xfrm>
            <a:off x="10182225" y="4010040"/>
            <a:ext cx="3993180" cy="6622344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/>
          </a:p>
        </p:txBody>
      </p:sp>
      <p:sp>
        <p:nvSpPr>
          <p:cNvPr id="15" name="12 Marcador de texto">
            <a:extLst>
              <a:ext uri="{FF2B5EF4-FFF2-40B4-BE49-F238E27FC236}">
                <a16:creationId xmlns:a16="http://schemas.microsoft.com/office/drawing/2014/main" id="{E2D9420C-3EA3-47D4-86AB-BF4F5B56CF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6" name="18 Conector recto">
            <a:extLst>
              <a:ext uri="{FF2B5EF4-FFF2-40B4-BE49-F238E27FC236}">
                <a16:creationId xmlns:a16="http://schemas.microsoft.com/office/drawing/2014/main" id="{EC72CFCC-D6FC-49B5-B8E1-D175583FA09B}"/>
              </a:ext>
            </a:extLst>
          </p:cNvPr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20 Rectángulo">
            <a:extLst>
              <a:ext uri="{FF2B5EF4-FFF2-40B4-BE49-F238E27FC236}">
                <a16:creationId xmlns:a16="http://schemas.microsoft.com/office/drawing/2014/main" id="{94A5D09B-1756-4854-8FA7-F15384158F54}"/>
              </a:ext>
            </a:extLst>
          </p:cNvPr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8" name="7 Rectángulo">
            <a:extLst>
              <a:ext uri="{FF2B5EF4-FFF2-40B4-BE49-F238E27FC236}">
                <a16:creationId xmlns:a16="http://schemas.microsoft.com/office/drawing/2014/main" id="{8CE84D3F-4203-4EF6-80C9-14CE09BC07D0}"/>
              </a:ext>
            </a:extLst>
          </p:cNvPr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9" name="11 Rectángulo">
            <a:extLst>
              <a:ext uri="{FF2B5EF4-FFF2-40B4-BE49-F238E27FC236}">
                <a16:creationId xmlns:a16="http://schemas.microsoft.com/office/drawing/2014/main" id="{EE092C25-F320-46D9-90C2-4D977AF7CE48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0" name="12 Rectángulo">
            <a:extLst>
              <a:ext uri="{FF2B5EF4-FFF2-40B4-BE49-F238E27FC236}">
                <a16:creationId xmlns:a16="http://schemas.microsoft.com/office/drawing/2014/main" id="{DAB854D3-AD40-40B4-BDF6-6BD1F19044DB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1" name="5 Marcador de número de diapositiva">
            <a:extLst>
              <a:ext uri="{FF2B5EF4-FFF2-40B4-BE49-F238E27FC236}">
                <a16:creationId xmlns:a16="http://schemas.microsoft.com/office/drawing/2014/main" id="{A24C4D40-6A93-4B93-AE31-CB800FD9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22" name="Rectángulo 5">
            <a:extLst>
              <a:ext uri="{FF2B5EF4-FFF2-40B4-BE49-F238E27FC236}">
                <a16:creationId xmlns:a16="http://schemas.microsoft.com/office/drawing/2014/main" id="{76C45562-3DA2-487A-9E25-B7DE73487FD5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52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40"/>
                            </p:stCondLst>
                            <p:childTnLst>
                              <p:par>
                                <p:cTn id="18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8" grpId="0" animBg="1"/>
      <p:bldP spid="21" grpId="0"/>
      <p:bldP spid="22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6 Marcador de posición de imagen"/>
          <p:cNvSpPr>
            <a:spLocks noGrp="1"/>
          </p:cNvSpPr>
          <p:nvPr>
            <p:ph type="pic" sz="quarter" idx="13"/>
          </p:nvPr>
        </p:nvSpPr>
        <p:spPr>
          <a:xfrm>
            <a:off x="9626554" y="4010040"/>
            <a:ext cx="3993180" cy="6622344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766700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>
            <a:extLst>
              <a:ext uri="{FF2B5EF4-FFF2-40B4-BE49-F238E27FC236}">
                <a16:creationId xmlns:a16="http://schemas.microsoft.com/office/drawing/2014/main" id="{6C81704B-D891-4DBF-B7FB-3C9567AD75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2581" y="4703123"/>
            <a:ext cx="12175653" cy="6861469"/>
          </a:xfrm>
          <a:prstGeom prst="rect">
            <a:avLst/>
          </a:prstGeom>
        </p:spPr>
      </p:pic>
      <p:sp>
        <p:nvSpPr>
          <p:cNvPr id="3" name="6 Marcador de posición de imagen"/>
          <p:cNvSpPr>
            <a:spLocks noGrp="1"/>
          </p:cNvSpPr>
          <p:nvPr>
            <p:ph type="pic" sz="quarter" idx="13"/>
          </p:nvPr>
        </p:nvSpPr>
        <p:spPr>
          <a:xfrm>
            <a:off x="2876703" y="5570259"/>
            <a:ext cx="7471514" cy="4694386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832813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Rectángulo"/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6" name="15 Rectángulo"/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25" name="Rectángulo 5"/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8" name="Picture 10" descr="http://app.imcreator.com/images/editor/iphone_for_editor.png">
            <a:extLst>
              <a:ext uri="{FF2B5EF4-FFF2-40B4-BE49-F238E27FC236}">
                <a16:creationId xmlns:a16="http://schemas.microsoft.com/office/drawing/2014/main" id="{AD192E84-F38F-49DA-A69E-2616E1F3C8B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52363" y="1443224"/>
            <a:ext cx="6390710" cy="1145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6 Marcador de posición de imagen">
            <a:extLst>
              <a:ext uri="{FF2B5EF4-FFF2-40B4-BE49-F238E27FC236}">
                <a16:creationId xmlns:a16="http://schemas.microsoft.com/office/drawing/2014/main" id="{A94DB58D-5353-445E-90C2-8B8BB51F95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01883" y="3123379"/>
            <a:ext cx="4451079" cy="7365849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408225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5" grpId="0"/>
      <p:bldP spid="10" grpId="0" animBg="1"/>
    </p:bldLst>
  </p:timing>
  <p:hf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44 Grupo">
            <a:extLst>
              <a:ext uri="{FF2B5EF4-FFF2-40B4-BE49-F238E27FC236}">
                <a16:creationId xmlns:a16="http://schemas.microsoft.com/office/drawing/2014/main" id="{93428DBE-4666-4613-8C6E-90966DA599D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795604" y="3653424"/>
            <a:ext cx="3141075" cy="3119718"/>
            <a:chOff x="3795604" y="3653424"/>
            <a:chExt cx="3141075" cy="3119718"/>
          </a:xfrm>
          <a:solidFill>
            <a:schemeClr val="accent1"/>
          </a:solidFill>
        </p:grpSpPr>
        <p:sp>
          <p:nvSpPr>
            <p:cNvPr id="13" name="Freeform 1299">
              <a:extLst>
                <a:ext uri="{FF2B5EF4-FFF2-40B4-BE49-F238E27FC236}">
                  <a16:creationId xmlns:a16="http://schemas.microsoft.com/office/drawing/2014/main" id="{5B8B593D-0019-48D9-9C05-92F63AD4CD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1906" y="3683136"/>
              <a:ext cx="3044773" cy="3041853"/>
            </a:xfrm>
            <a:custGeom>
              <a:avLst/>
              <a:gdLst>
                <a:gd name="T0" fmla="*/ 628 w 1256"/>
                <a:gd name="T1" fmla="*/ 0 h 1255"/>
                <a:gd name="T2" fmla="*/ 0 w 1256"/>
                <a:gd name="T3" fmla="*/ 628 h 1255"/>
                <a:gd name="T4" fmla="*/ 628 w 1256"/>
                <a:gd name="T5" fmla="*/ 1255 h 1255"/>
                <a:gd name="T6" fmla="*/ 1256 w 1256"/>
                <a:gd name="T7" fmla="*/ 628 h 1255"/>
                <a:gd name="T8" fmla="*/ 628 w 1256"/>
                <a:gd name="T9" fmla="*/ 0 h 1255"/>
                <a:gd name="T10" fmla="*/ 644 w 1256"/>
                <a:gd name="T11" fmla="*/ 1174 h 1255"/>
                <a:gd name="T12" fmla="*/ 71 w 1256"/>
                <a:gd name="T13" fmla="*/ 600 h 1255"/>
                <a:gd name="T14" fmla="*/ 644 w 1256"/>
                <a:gd name="T15" fmla="*/ 27 h 1255"/>
                <a:gd name="T16" fmla="*/ 1218 w 1256"/>
                <a:gd name="T17" fmla="*/ 600 h 1255"/>
                <a:gd name="T18" fmla="*/ 644 w 1256"/>
                <a:gd name="T19" fmla="*/ 1174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6" h="1255">
                  <a:moveTo>
                    <a:pt x="628" y="0"/>
                  </a:moveTo>
                  <a:cubicBezTo>
                    <a:pt x="281" y="0"/>
                    <a:pt x="0" y="281"/>
                    <a:pt x="0" y="628"/>
                  </a:cubicBezTo>
                  <a:cubicBezTo>
                    <a:pt x="0" y="974"/>
                    <a:pt x="281" y="1255"/>
                    <a:pt x="628" y="1255"/>
                  </a:cubicBezTo>
                  <a:cubicBezTo>
                    <a:pt x="975" y="1255"/>
                    <a:pt x="1256" y="974"/>
                    <a:pt x="1256" y="628"/>
                  </a:cubicBezTo>
                  <a:cubicBezTo>
                    <a:pt x="1256" y="281"/>
                    <a:pt x="975" y="0"/>
                    <a:pt x="628" y="0"/>
                  </a:cubicBezTo>
                  <a:moveTo>
                    <a:pt x="644" y="1174"/>
                  </a:moveTo>
                  <a:cubicBezTo>
                    <a:pt x="328" y="1174"/>
                    <a:pt x="71" y="917"/>
                    <a:pt x="71" y="600"/>
                  </a:cubicBezTo>
                  <a:cubicBezTo>
                    <a:pt x="71" y="284"/>
                    <a:pt x="328" y="27"/>
                    <a:pt x="644" y="27"/>
                  </a:cubicBezTo>
                  <a:cubicBezTo>
                    <a:pt x="961" y="27"/>
                    <a:pt x="1218" y="284"/>
                    <a:pt x="1218" y="600"/>
                  </a:cubicBezTo>
                  <a:cubicBezTo>
                    <a:pt x="1218" y="917"/>
                    <a:pt x="961" y="1174"/>
                    <a:pt x="644" y="117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14" name="Freeform 1300">
              <a:extLst>
                <a:ext uri="{FF2B5EF4-FFF2-40B4-BE49-F238E27FC236}">
                  <a16:creationId xmlns:a16="http://schemas.microsoft.com/office/drawing/2014/main" id="{4D4A0B1A-0F0D-4BF8-8820-89A0720B8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953" y="3653424"/>
              <a:ext cx="2540726" cy="3039804"/>
            </a:xfrm>
            <a:custGeom>
              <a:avLst/>
              <a:gdLst>
                <a:gd name="T0" fmla="*/ 371 w 1048"/>
                <a:gd name="T1" fmla="*/ 0 h 1254"/>
                <a:gd name="T2" fmla="*/ 0 w 1048"/>
                <a:gd name="T3" fmla="*/ 110 h 1254"/>
                <a:gd name="T4" fmla="*/ 352 w 1048"/>
                <a:gd name="T5" fmla="*/ 12 h 1254"/>
                <a:gd name="T6" fmla="*/ 1029 w 1048"/>
                <a:gd name="T7" fmla="*/ 688 h 1254"/>
                <a:gd name="T8" fmla="*/ 723 w 1048"/>
                <a:gd name="T9" fmla="*/ 1254 h 1254"/>
                <a:gd name="T10" fmla="*/ 1048 w 1048"/>
                <a:gd name="T11" fmla="*/ 676 h 1254"/>
                <a:gd name="T12" fmla="*/ 371 w 1048"/>
                <a:gd name="T13" fmla="*/ 0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8" h="1254">
                  <a:moveTo>
                    <a:pt x="371" y="0"/>
                  </a:moveTo>
                  <a:cubicBezTo>
                    <a:pt x="234" y="0"/>
                    <a:pt x="107" y="40"/>
                    <a:pt x="0" y="110"/>
                  </a:cubicBezTo>
                  <a:cubicBezTo>
                    <a:pt x="103" y="48"/>
                    <a:pt x="223" y="12"/>
                    <a:pt x="352" y="12"/>
                  </a:cubicBezTo>
                  <a:cubicBezTo>
                    <a:pt x="726" y="12"/>
                    <a:pt x="1029" y="315"/>
                    <a:pt x="1029" y="688"/>
                  </a:cubicBezTo>
                  <a:cubicBezTo>
                    <a:pt x="1029" y="925"/>
                    <a:pt x="907" y="1134"/>
                    <a:pt x="723" y="1254"/>
                  </a:cubicBezTo>
                  <a:cubicBezTo>
                    <a:pt x="918" y="1136"/>
                    <a:pt x="1048" y="921"/>
                    <a:pt x="1048" y="676"/>
                  </a:cubicBezTo>
                  <a:cubicBezTo>
                    <a:pt x="1048" y="303"/>
                    <a:pt x="745" y="0"/>
                    <a:pt x="37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23" name="Freeform 1302">
              <a:extLst>
                <a:ext uri="{FF2B5EF4-FFF2-40B4-BE49-F238E27FC236}">
                  <a16:creationId xmlns:a16="http://schemas.microsoft.com/office/drawing/2014/main" id="{84469C9C-0833-4D47-B132-371D6EF07F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5933" y="6524180"/>
              <a:ext cx="135232" cy="138312"/>
            </a:xfrm>
            <a:custGeom>
              <a:avLst/>
              <a:gdLst>
                <a:gd name="T0" fmla="*/ 37 w 56"/>
                <a:gd name="T1" fmla="*/ 5 h 57"/>
                <a:gd name="T2" fmla="*/ 52 w 56"/>
                <a:gd name="T3" fmla="*/ 37 h 57"/>
                <a:gd name="T4" fmla="*/ 20 w 56"/>
                <a:gd name="T5" fmla="*/ 52 h 57"/>
                <a:gd name="T6" fmla="*/ 5 w 56"/>
                <a:gd name="T7" fmla="*/ 20 h 57"/>
                <a:gd name="T8" fmla="*/ 37 w 56"/>
                <a:gd name="T9" fmla="*/ 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7">
                  <a:moveTo>
                    <a:pt x="37" y="5"/>
                  </a:moveTo>
                  <a:cubicBezTo>
                    <a:pt x="50" y="10"/>
                    <a:pt x="56" y="24"/>
                    <a:pt x="52" y="37"/>
                  </a:cubicBezTo>
                  <a:cubicBezTo>
                    <a:pt x="47" y="50"/>
                    <a:pt x="33" y="57"/>
                    <a:pt x="20" y="52"/>
                  </a:cubicBezTo>
                  <a:cubicBezTo>
                    <a:pt x="7" y="47"/>
                    <a:pt x="0" y="33"/>
                    <a:pt x="5" y="20"/>
                  </a:cubicBezTo>
                  <a:cubicBezTo>
                    <a:pt x="9" y="7"/>
                    <a:pt x="24" y="0"/>
                    <a:pt x="37" y="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24" name="Freeform 1303">
              <a:extLst>
                <a:ext uri="{FF2B5EF4-FFF2-40B4-BE49-F238E27FC236}">
                  <a16:creationId xmlns:a16="http://schemas.microsoft.com/office/drawing/2014/main" id="{9295DF4E-AEBF-46C9-BCF0-DDCA154D6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9921" y="6604094"/>
              <a:ext cx="87082" cy="85036"/>
            </a:xfrm>
            <a:custGeom>
              <a:avLst/>
              <a:gdLst>
                <a:gd name="T0" fmla="*/ 23 w 36"/>
                <a:gd name="T1" fmla="*/ 3 h 35"/>
                <a:gd name="T2" fmla="*/ 33 w 36"/>
                <a:gd name="T3" fmla="*/ 23 h 35"/>
                <a:gd name="T4" fmla="*/ 13 w 36"/>
                <a:gd name="T5" fmla="*/ 32 h 35"/>
                <a:gd name="T6" fmla="*/ 3 w 36"/>
                <a:gd name="T7" fmla="*/ 12 h 35"/>
                <a:gd name="T8" fmla="*/ 23 w 36"/>
                <a:gd name="T9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5">
                  <a:moveTo>
                    <a:pt x="23" y="3"/>
                  </a:moveTo>
                  <a:cubicBezTo>
                    <a:pt x="31" y="6"/>
                    <a:pt x="36" y="15"/>
                    <a:pt x="33" y="23"/>
                  </a:cubicBezTo>
                  <a:cubicBezTo>
                    <a:pt x="30" y="31"/>
                    <a:pt x="21" y="35"/>
                    <a:pt x="13" y="32"/>
                  </a:cubicBezTo>
                  <a:cubicBezTo>
                    <a:pt x="5" y="29"/>
                    <a:pt x="0" y="20"/>
                    <a:pt x="3" y="12"/>
                  </a:cubicBezTo>
                  <a:cubicBezTo>
                    <a:pt x="6" y="4"/>
                    <a:pt x="15" y="0"/>
                    <a:pt x="23" y="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25" name="Oval 1304">
              <a:extLst>
                <a:ext uri="{FF2B5EF4-FFF2-40B4-BE49-F238E27FC236}">
                  <a16:creationId xmlns:a16="http://schemas.microsoft.com/office/drawing/2014/main" id="{B3CA5458-41EE-40A3-8B1F-9C7DE27BDE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78908" y="4286589"/>
              <a:ext cx="157771" cy="156754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26" name="Oval 1305">
              <a:extLst>
                <a:ext uri="{FF2B5EF4-FFF2-40B4-BE49-F238E27FC236}">
                  <a16:creationId xmlns:a16="http://schemas.microsoft.com/office/drawing/2014/main" id="{30814B62-8D41-42F9-B788-D3305D8E33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7484" y="4155448"/>
              <a:ext cx="97327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27" name="Oval 1306">
              <a:extLst>
                <a:ext uri="{FF2B5EF4-FFF2-40B4-BE49-F238E27FC236}">
                  <a16:creationId xmlns:a16="http://schemas.microsoft.com/office/drawing/2014/main" id="{E049E9D7-38D7-49AF-B3E3-18A74E881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2392" y="6673762"/>
              <a:ext cx="99375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28" name="Oval 1308">
              <a:extLst>
                <a:ext uri="{FF2B5EF4-FFF2-40B4-BE49-F238E27FC236}">
                  <a16:creationId xmlns:a16="http://schemas.microsoft.com/office/drawing/2014/main" id="{A555756C-9D5C-43B2-886B-98A741B7CC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39803" y="3839890"/>
              <a:ext cx="269440" cy="26945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29" name="Freeform 1319">
              <a:extLst>
                <a:ext uri="{FF2B5EF4-FFF2-40B4-BE49-F238E27FC236}">
                  <a16:creationId xmlns:a16="http://schemas.microsoft.com/office/drawing/2014/main" id="{35AE6051-FCF5-4CC5-B038-5DD400A86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9958" y="6348984"/>
              <a:ext cx="0" cy="7171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3 h 3"/>
                <a:gd name="T4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30" name="Freeform 1301">
              <a:extLst>
                <a:ext uri="{FF2B5EF4-FFF2-40B4-BE49-F238E27FC236}">
                  <a16:creationId xmlns:a16="http://schemas.microsoft.com/office/drawing/2014/main" id="{E4590C25-86E2-4FF9-967F-3887B466C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5604" y="3971031"/>
              <a:ext cx="2319437" cy="2778547"/>
            </a:xfrm>
            <a:custGeom>
              <a:avLst/>
              <a:gdLst>
                <a:gd name="T0" fmla="*/ 297 w 957"/>
                <a:gd name="T1" fmla="*/ 0 h 1146"/>
                <a:gd name="T2" fmla="*/ 0 w 957"/>
                <a:gd name="T3" fmla="*/ 528 h 1146"/>
                <a:gd name="T4" fmla="*/ 618 w 957"/>
                <a:gd name="T5" fmla="*/ 1146 h 1146"/>
                <a:gd name="T6" fmla="*/ 957 w 957"/>
                <a:gd name="T7" fmla="*/ 1045 h 1146"/>
                <a:gd name="T8" fmla="*/ 637 w 957"/>
                <a:gd name="T9" fmla="*/ 1134 h 1146"/>
                <a:gd name="T10" fmla="*/ 19 w 957"/>
                <a:gd name="T11" fmla="*/ 516 h 1146"/>
                <a:gd name="T12" fmla="*/ 297 w 957"/>
                <a:gd name="T13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7" h="1146">
                  <a:moveTo>
                    <a:pt x="297" y="0"/>
                  </a:moveTo>
                  <a:cubicBezTo>
                    <a:pt x="119" y="108"/>
                    <a:pt x="0" y="304"/>
                    <a:pt x="0" y="528"/>
                  </a:cubicBezTo>
                  <a:cubicBezTo>
                    <a:pt x="0" y="870"/>
                    <a:pt x="276" y="1146"/>
                    <a:pt x="618" y="1146"/>
                  </a:cubicBezTo>
                  <a:cubicBezTo>
                    <a:pt x="743" y="1146"/>
                    <a:pt x="860" y="1109"/>
                    <a:pt x="957" y="1045"/>
                  </a:cubicBezTo>
                  <a:cubicBezTo>
                    <a:pt x="864" y="1102"/>
                    <a:pt x="754" y="1134"/>
                    <a:pt x="637" y="1134"/>
                  </a:cubicBezTo>
                  <a:cubicBezTo>
                    <a:pt x="295" y="1134"/>
                    <a:pt x="19" y="857"/>
                    <a:pt x="19" y="516"/>
                  </a:cubicBezTo>
                  <a:cubicBezTo>
                    <a:pt x="19" y="300"/>
                    <a:pt x="129" y="110"/>
                    <a:pt x="29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</p:grpSp>
      <p:sp>
        <p:nvSpPr>
          <p:cNvPr id="3" name="6 Marcador de posición de imagen"/>
          <p:cNvSpPr>
            <a:spLocks noGrp="1" noChangeAspect="1"/>
          </p:cNvSpPr>
          <p:nvPr>
            <p:ph type="pic" sz="quarter" idx="13"/>
          </p:nvPr>
        </p:nvSpPr>
        <p:spPr>
          <a:xfrm>
            <a:off x="4072502" y="3774807"/>
            <a:ext cx="2764800" cy="2764800"/>
          </a:xfrm>
          <a:prstGeom prst="ellipse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  <p:sp>
        <p:nvSpPr>
          <p:cNvPr id="15" name="12 Marcador de texto">
            <a:extLst>
              <a:ext uri="{FF2B5EF4-FFF2-40B4-BE49-F238E27FC236}">
                <a16:creationId xmlns:a16="http://schemas.microsoft.com/office/drawing/2014/main" id="{E2D9420C-3EA3-47D4-86AB-BF4F5B56CF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6" name="18 Conector recto">
            <a:extLst>
              <a:ext uri="{FF2B5EF4-FFF2-40B4-BE49-F238E27FC236}">
                <a16:creationId xmlns:a16="http://schemas.microsoft.com/office/drawing/2014/main" id="{EC72CFCC-D6FC-49B5-B8E1-D175583FA09B}"/>
              </a:ext>
            </a:extLst>
          </p:cNvPr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20 Rectángulo">
            <a:extLst>
              <a:ext uri="{FF2B5EF4-FFF2-40B4-BE49-F238E27FC236}">
                <a16:creationId xmlns:a16="http://schemas.microsoft.com/office/drawing/2014/main" id="{94A5D09B-1756-4854-8FA7-F15384158F54}"/>
              </a:ext>
            </a:extLst>
          </p:cNvPr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8" name="7 Rectángulo">
            <a:extLst>
              <a:ext uri="{FF2B5EF4-FFF2-40B4-BE49-F238E27FC236}">
                <a16:creationId xmlns:a16="http://schemas.microsoft.com/office/drawing/2014/main" id="{8CE84D3F-4203-4EF6-80C9-14CE09BC07D0}"/>
              </a:ext>
            </a:extLst>
          </p:cNvPr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9" name="11 Rectángulo">
            <a:extLst>
              <a:ext uri="{FF2B5EF4-FFF2-40B4-BE49-F238E27FC236}">
                <a16:creationId xmlns:a16="http://schemas.microsoft.com/office/drawing/2014/main" id="{EE092C25-F320-46D9-90C2-4D977AF7CE48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0" name="12 Rectángulo">
            <a:extLst>
              <a:ext uri="{FF2B5EF4-FFF2-40B4-BE49-F238E27FC236}">
                <a16:creationId xmlns:a16="http://schemas.microsoft.com/office/drawing/2014/main" id="{DAB854D3-AD40-40B4-BDF6-6BD1F19044DB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1" name="5 Marcador de número de diapositiva">
            <a:extLst>
              <a:ext uri="{FF2B5EF4-FFF2-40B4-BE49-F238E27FC236}">
                <a16:creationId xmlns:a16="http://schemas.microsoft.com/office/drawing/2014/main" id="{A24C4D40-6A93-4B93-AE31-CB800FD9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22" name="Rectángulo 5">
            <a:extLst>
              <a:ext uri="{FF2B5EF4-FFF2-40B4-BE49-F238E27FC236}">
                <a16:creationId xmlns:a16="http://schemas.microsoft.com/office/drawing/2014/main" id="{76C45562-3DA2-487A-9E25-B7DE73487FD5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grpSp>
        <p:nvGrpSpPr>
          <p:cNvPr id="32" name="45 Grupo">
            <a:extLst>
              <a:ext uri="{FF2B5EF4-FFF2-40B4-BE49-F238E27FC236}">
                <a16:creationId xmlns:a16="http://schemas.microsoft.com/office/drawing/2014/main" id="{80A8226E-BD95-4092-A02B-8A2835C70D0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651237" y="3653424"/>
            <a:ext cx="3141075" cy="3119718"/>
            <a:chOff x="10651237" y="3799721"/>
            <a:chExt cx="3141075" cy="3119718"/>
          </a:xfrm>
          <a:solidFill>
            <a:schemeClr val="accent2"/>
          </a:solidFill>
        </p:grpSpPr>
        <p:sp>
          <p:nvSpPr>
            <p:cNvPr id="33" name="Freeform 1299">
              <a:extLst>
                <a:ext uri="{FF2B5EF4-FFF2-40B4-BE49-F238E27FC236}">
                  <a16:creationId xmlns:a16="http://schemas.microsoft.com/office/drawing/2014/main" id="{F7CC07B7-C3A7-4405-969A-E71E31C82B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47539" y="3829433"/>
              <a:ext cx="3044773" cy="3041853"/>
            </a:xfrm>
            <a:custGeom>
              <a:avLst/>
              <a:gdLst>
                <a:gd name="T0" fmla="*/ 628 w 1256"/>
                <a:gd name="T1" fmla="*/ 0 h 1255"/>
                <a:gd name="T2" fmla="*/ 0 w 1256"/>
                <a:gd name="T3" fmla="*/ 628 h 1255"/>
                <a:gd name="T4" fmla="*/ 628 w 1256"/>
                <a:gd name="T5" fmla="*/ 1255 h 1255"/>
                <a:gd name="T6" fmla="*/ 1256 w 1256"/>
                <a:gd name="T7" fmla="*/ 628 h 1255"/>
                <a:gd name="T8" fmla="*/ 628 w 1256"/>
                <a:gd name="T9" fmla="*/ 0 h 1255"/>
                <a:gd name="T10" fmla="*/ 644 w 1256"/>
                <a:gd name="T11" fmla="*/ 1174 h 1255"/>
                <a:gd name="T12" fmla="*/ 71 w 1256"/>
                <a:gd name="T13" fmla="*/ 600 h 1255"/>
                <a:gd name="T14" fmla="*/ 644 w 1256"/>
                <a:gd name="T15" fmla="*/ 27 h 1255"/>
                <a:gd name="T16" fmla="*/ 1218 w 1256"/>
                <a:gd name="T17" fmla="*/ 600 h 1255"/>
                <a:gd name="T18" fmla="*/ 644 w 1256"/>
                <a:gd name="T19" fmla="*/ 1174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6" h="1255">
                  <a:moveTo>
                    <a:pt x="628" y="0"/>
                  </a:moveTo>
                  <a:cubicBezTo>
                    <a:pt x="281" y="0"/>
                    <a:pt x="0" y="281"/>
                    <a:pt x="0" y="628"/>
                  </a:cubicBezTo>
                  <a:cubicBezTo>
                    <a:pt x="0" y="974"/>
                    <a:pt x="281" y="1255"/>
                    <a:pt x="628" y="1255"/>
                  </a:cubicBezTo>
                  <a:cubicBezTo>
                    <a:pt x="975" y="1255"/>
                    <a:pt x="1256" y="974"/>
                    <a:pt x="1256" y="628"/>
                  </a:cubicBezTo>
                  <a:cubicBezTo>
                    <a:pt x="1256" y="281"/>
                    <a:pt x="975" y="0"/>
                    <a:pt x="628" y="0"/>
                  </a:cubicBezTo>
                  <a:moveTo>
                    <a:pt x="644" y="1174"/>
                  </a:moveTo>
                  <a:cubicBezTo>
                    <a:pt x="328" y="1174"/>
                    <a:pt x="71" y="917"/>
                    <a:pt x="71" y="600"/>
                  </a:cubicBezTo>
                  <a:cubicBezTo>
                    <a:pt x="71" y="284"/>
                    <a:pt x="328" y="27"/>
                    <a:pt x="644" y="27"/>
                  </a:cubicBezTo>
                  <a:cubicBezTo>
                    <a:pt x="961" y="27"/>
                    <a:pt x="1218" y="284"/>
                    <a:pt x="1218" y="600"/>
                  </a:cubicBezTo>
                  <a:cubicBezTo>
                    <a:pt x="1218" y="917"/>
                    <a:pt x="961" y="1174"/>
                    <a:pt x="644" y="117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34" name="Freeform 1300">
              <a:extLst>
                <a:ext uri="{FF2B5EF4-FFF2-40B4-BE49-F238E27FC236}">
                  <a16:creationId xmlns:a16="http://schemas.microsoft.com/office/drawing/2014/main" id="{5A5F6112-971F-4977-A561-AFD963397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51586" y="3799721"/>
              <a:ext cx="2540726" cy="3039804"/>
            </a:xfrm>
            <a:custGeom>
              <a:avLst/>
              <a:gdLst>
                <a:gd name="T0" fmla="*/ 371 w 1048"/>
                <a:gd name="T1" fmla="*/ 0 h 1254"/>
                <a:gd name="T2" fmla="*/ 0 w 1048"/>
                <a:gd name="T3" fmla="*/ 110 h 1254"/>
                <a:gd name="T4" fmla="*/ 352 w 1048"/>
                <a:gd name="T5" fmla="*/ 12 h 1254"/>
                <a:gd name="T6" fmla="*/ 1029 w 1048"/>
                <a:gd name="T7" fmla="*/ 688 h 1254"/>
                <a:gd name="T8" fmla="*/ 723 w 1048"/>
                <a:gd name="T9" fmla="*/ 1254 h 1254"/>
                <a:gd name="T10" fmla="*/ 1048 w 1048"/>
                <a:gd name="T11" fmla="*/ 676 h 1254"/>
                <a:gd name="T12" fmla="*/ 371 w 1048"/>
                <a:gd name="T13" fmla="*/ 0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8" h="1254">
                  <a:moveTo>
                    <a:pt x="371" y="0"/>
                  </a:moveTo>
                  <a:cubicBezTo>
                    <a:pt x="234" y="0"/>
                    <a:pt x="107" y="40"/>
                    <a:pt x="0" y="110"/>
                  </a:cubicBezTo>
                  <a:cubicBezTo>
                    <a:pt x="103" y="48"/>
                    <a:pt x="223" y="12"/>
                    <a:pt x="352" y="12"/>
                  </a:cubicBezTo>
                  <a:cubicBezTo>
                    <a:pt x="726" y="12"/>
                    <a:pt x="1029" y="315"/>
                    <a:pt x="1029" y="688"/>
                  </a:cubicBezTo>
                  <a:cubicBezTo>
                    <a:pt x="1029" y="925"/>
                    <a:pt x="907" y="1134"/>
                    <a:pt x="723" y="1254"/>
                  </a:cubicBezTo>
                  <a:cubicBezTo>
                    <a:pt x="918" y="1136"/>
                    <a:pt x="1048" y="921"/>
                    <a:pt x="1048" y="676"/>
                  </a:cubicBezTo>
                  <a:cubicBezTo>
                    <a:pt x="1048" y="303"/>
                    <a:pt x="745" y="0"/>
                    <a:pt x="37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35" name="Freeform 1302">
              <a:extLst>
                <a:ext uri="{FF2B5EF4-FFF2-40B4-BE49-F238E27FC236}">
                  <a16:creationId xmlns:a16="http://schemas.microsoft.com/office/drawing/2014/main" id="{A108E9CB-52F3-493F-831C-716A8FCC0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41566" y="6670477"/>
              <a:ext cx="135232" cy="138312"/>
            </a:xfrm>
            <a:custGeom>
              <a:avLst/>
              <a:gdLst>
                <a:gd name="T0" fmla="*/ 37 w 56"/>
                <a:gd name="T1" fmla="*/ 5 h 57"/>
                <a:gd name="T2" fmla="*/ 52 w 56"/>
                <a:gd name="T3" fmla="*/ 37 h 57"/>
                <a:gd name="T4" fmla="*/ 20 w 56"/>
                <a:gd name="T5" fmla="*/ 52 h 57"/>
                <a:gd name="T6" fmla="*/ 5 w 56"/>
                <a:gd name="T7" fmla="*/ 20 h 57"/>
                <a:gd name="T8" fmla="*/ 37 w 56"/>
                <a:gd name="T9" fmla="*/ 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7">
                  <a:moveTo>
                    <a:pt x="37" y="5"/>
                  </a:moveTo>
                  <a:cubicBezTo>
                    <a:pt x="50" y="10"/>
                    <a:pt x="56" y="24"/>
                    <a:pt x="52" y="37"/>
                  </a:cubicBezTo>
                  <a:cubicBezTo>
                    <a:pt x="47" y="50"/>
                    <a:pt x="33" y="57"/>
                    <a:pt x="20" y="52"/>
                  </a:cubicBezTo>
                  <a:cubicBezTo>
                    <a:pt x="7" y="47"/>
                    <a:pt x="0" y="33"/>
                    <a:pt x="5" y="20"/>
                  </a:cubicBezTo>
                  <a:cubicBezTo>
                    <a:pt x="9" y="7"/>
                    <a:pt x="24" y="0"/>
                    <a:pt x="37" y="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36" name="Freeform 1303">
              <a:extLst>
                <a:ext uri="{FF2B5EF4-FFF2-40B4-BE49-F238E27FC236}">
                  <a16:creationId xmlns:a16="http://schemas.microsoft.com/office/drawing/2014/main" id="{D1DADA98-9991-41CB-B094-0510E91BB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5554" y="6750391"/>
              <a:ext cx="87082" cy="85036"/>
            </a:xfrm>
            <a:custGeom>
              <a:avLst/>
              <a:gdLst>
                <a:gd name="T0" fmla="*/ 23 w 36"/>
                <a:gd name="T1" fmla="*/ 3 h 35"/>
                <a:gd name="T2" fmla="*/ 33 w 36"/>
                <a:gd name="T3" fmla="*/ 23 h 35"/>
                <a:gd name="T4" fmla="*/ 13 w 36"/>
                <a:gd name="T5" fmla="*/ 32 h 35"/>
                <a:gd name="T6" fmla="*/ 3 w 36"/>
                <a:gd name="T7" fmla="*/ 12 h 35"/>
                <a:gd name="T8" fmla="*/ 23 w 36"/>
                <a:gd name="T9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5">
                  <a:moveTo>
                    <a:pt x="23" y="3"/>
                  </a:moveTo>
                  <a:cubicBezTo>
                    <a:pt x="31" y="6"/>
                    <a:pt x="36" y="15"/>
                    <a:pt x="33" y="23"/>
                  </a:cubicBezTo>
                  <a:cubicBezTo>
                    <a:pt x="30" y="31"/>
                    <a:pt x="21" y="35"/>
                    <a:pt x="13" y="32"/>
                  </a:cubicBezTo>
                  <a:cubicBezTo>
                    <a:pt x="5" y="29"/>
                    <a:pt x="0" y="20"/>
                    <a:pt x="3" y="12"/>
                  </a:cubicBezTo>
                  <a:cubicBezTo>
                    <a:pt x="6" y="4"/>
                    <a:pt x="15" y="0"/>
                    <a:pt x="23" y="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37" name="Oval 1304">
              <a:extLst>
                <a:ext uri="{FF2B5EF4-FFF2-40B4-BE49-F238E27FC236}">
                  <a16:creationId xmlns:a16="http://schemas.microsoft.com/office/drawing/2014/main" id="{9E2763B5-23DE-4398-995B-9131358B22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34541" y="4432886"/>
              <a:ext cx="157771" cy="156754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38" name="Oval 1305">
              <a:extLst>
                <a:ext uri="{FF2B5EF4-FFF2-40B4-BE49-F238E27FC236}">
                  <a16:creationId xmlns:a16="http://schemas.microsoft.com/office/drawing/2014/main" id="{B2BD88FD-9877-4A21-BC41-E388392C5B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33117" y="4301745"/>
              <a:ext cx="97327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39" name="Oval 1306">
              <a:extLst>
                <a:ext uri="{FF2B5EF4-FFF2-40B4-BE49-F238E27FC236}">
                  <a16:creationId xmlns:a16="http://schemas.microsoft.com/office/drawing/2014/main" id="{3AFFBDD4-8592-4698-8C5C-F517B7731A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18025" y="6820059"/>
              <a:ext cx="99375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40" name="Oval 1308">
              <a:extLst>
                <a:ext uri="{FF2B5EF4-FFF2-40B4-BE49-F238E27FC236}">
                  <a16:creationId xmlns:a16="http://schemas.microsoft.com/office/drawing/2014/main" id="{0006531A-61F2-4AA7-BC88-1B3E0CC022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95436" y="3986187"/>
              <a:ext cx="269440" cy="26945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41" name="Freeform 1319">
              <a:extLst>
                <a:ext uri="{FF2B5EF4-FFF2-40B4-BE49-F238E27FC236}">
                  <a16:creationId xmlns:a16="http://schemas.microsoft.com/office/drawing/2014/main" id="{BA7E8298-1CD7-4EB9-A5EE-E8CE6D98A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85591" y="6495281"/>
              <a:ext cx="0" cy="7171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3 h 3"/>
                <a:gd name="T4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42" name="Freeform 1301">
              <a:extLst>
                <a:ext uri="{FF2B5EF4-FFF2-40B4-BE49-F238E27FC236}">
                  <a16:creationId xmlns:a16="http://schemas.microsoft.com/office/drawing/2014/main" id="{81DFB4E0-275C-44B5-9E86-9F82D860D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51237" y="4117328"/>
              <a:ext cx="2319437" cy="2778547"/>
            </a:xfrm>
            <a:custGeom>
              <a:avLst/>
              <a:gdLst>
                <a:gd name="T0" fmla="*/ 297 w 957"/>
                <a:gd name="T1" fmla="*/ 0 h 1146"/>
                <a:gd name="T2" fmla="*/ 0 w 957"/>
                <a:gd name="T3" fmla="*/ 528 h 1146"/>
                <a:gd name="T4" fmla="*/ 618 w 957"/>
                <a:gd name="T5" fmla="*/ 1146 h 1146"/>
                <a:gd name="T6" fmla="*/ 957 w 957"/>
                <a:gd name="T7" fmla="*/ 1045 h 1146"/>
                <a:gd name="T8" fmla="*/ 637 w 957"/>
                <a:gd name="T9" fmla="*/ 1134 h 1146"/>
                <a:gd name="T10" fmla="*/ 19 w 957"/>
                <a:gd name="T11" fmla="*/ 516 h 1146"/>
                <a:gd name="T12" fmla="*/ 297 w 957"/>
                <a:gd name="T13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7" h="1146">
                  <a:moveTo>
                    <a:pt x="297" y="0"/>
                  </a:moveTo>
                  <a:cubicBezTo>
                    <a:pt x="119" y="108"/>
                    <a:pt x="0" y="304"/>
                    <a:pt x="0" y="528"/>
                  </a:cubicBezTo>
                  <a:cubicBezTo>
                    <a:pt x="0" y="870"/>
                    <a:pt x="276" y="1146"/>
                    <a:pt x="618" y="1146"/>
                  </a:cubicBezTo>
                  <a:cubicBezTo>
                    <a:pt x="743" y="1146"/>
                    <a:pt x="860" y="1109"/>
                    <a:pt x="957" y="1045"/>
                  </a:cubicBezTo>
                  <a:cubicBezTo>
                    <a:pt x="864" y="1102"/>
                    <a:pt x="754" y="1134"/>
                    <a:pt x="637" y="1134"/>
                  </a:cubicBezTo>
                  <a:cubicBezTo>
                    <a:pt x="295" y="1134"/>
                    <a:pt x="19" y="857"/>
                    <a:pt x="19" y="516"/>
                  </a:cubicBezTo>
                  <a:cubicBezTo>
                    <a:pt x="19" y="300"/>
                    <a:pt x="129" y="110"/>
                    <a:pt x="29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</p:grpSp>
      <p:grpSp>
        <p:nvGrpSpPr>
          <p:cNvPr id="44" name="46 Grupo">
            <a:extLst>
              <a:ext uri="{FF2B5EF4-FFF2-40B4-BE49-F238E27FC236}">
                <a16:creationId xmlns:a16="http://schemas.microsoft.com/office/drawing/2014/main" id="{F07F6A86-2676-4F8C-B7AE-7557F943E97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7867834" y="3653424"/>
            <a:ext cx="3141075" cy="3119718"/>
            <a:chOff x="17867834" y="3782985"/>
            <a:chExt cx="3141075" cy="3119718"/>
          </a:xfrm>
          <a:solidFill>
            <a:schemeClr val="accent4"/>
          </a:solidFill>
        </p:grpSpPr>
        <p:sp>
          <p:nvSpPr>
            <p:cNvPr id="45" name="Freeform 1299">
              <a:extLst>
                <a:ext uri="{FF2B5EF4-FFF2-40B4-BE49-F238E27FC236}">
                  <a16:creationId xmlns:a16="http://schemas.microsoft.com/office/drawing/2014/main" id="{6A65250B-7DA5-4798-AD1B-EB17A46925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64136" y="3812697"/>
              <a:ext cx="3044773" cy="3041853"/>
            </a:xfrm>
            <a:custGeom>
              <a:avLst/>
              <a:gdLst>
                <a:gd name="T0" fmla="*/ 628 w 1256"/>
                <a:gd name="T1" fmla="*/ 0 h 1255"/>
                <a:gd name="T2" fmla="*/ 0 w 1256"/>
                <a:gd name="T3" fmla="*/ 628 h 1255"/>
                <a:gd name="T4" fmla="*/ 628 w 1256"/>
                <a:gd name="T5" fmla="*/ 1255 h 1255"/>
                <a:gd name="T6" fmla="*/ 1256 w 1256"/>
                <a:gd name="T7" fmla="*/ 628 h 1255"/>
                <a:gd name="T8" fmla="*/ 628 w 1256"/>
                <a:gd name="T9" fmla="*/ 0 h 1255"/>
                <a:gd name="T10" fmla="*/ 644 w 1256"/>
                <a:gd name="T11" fmla="*/ 1174 h 1255"/>
                <a:gd name="T12" fmla="*/ 71 w 1256"/>
                <a:gd name="T13" fmla="*/ 600 h 1255"/>
                <a:gd name="T14" fmla="*/ 644 w 1256"/>
                <a:gd name="T15" fmla="*/ 27 h 1255"/>
                <a:gd name="T16" fmla="*/ 1218 w 1256"/>
                <a:gd name="T17" fmla="*/ 600 h 1255"/>
                <a:gd name="T18" fmla="*/ 644 w 1256"/>
                <a:gd name="T19" fmla="*/ 1174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6" h="1255">
                  <a:moveTo>
                    <a:pt x="628" y="0"/>
                  </a:moveTo>
                  <a:cubicBezTo>
                    <a:pt x="281" y="0"/>
                    <a:pt x="0" y="281"/>
                    <a:pt x="0" y="628"/>
                  </a:cubicBezTo>
                  <a:cubicBezTo>
                    <a:pt x="0" y="974"/>
                    <a:pt x="281" y="1255"/>
                    <a:pt x="628" y="1255"/>
                  </a:cubicBezTo>
                  <a:cubicBezTo>
                    <a:pt x="975" y="1255"/>
                    <a:pt x="1256" y="974"/>
                    <a:pt x="1256" y="628"/>
                  </a:cubicBezTo>
                  <a:cubicBezTo>
                    <a:pt x="1256" y="281"/>
                    <a:pt x="975" y="0"/>
                    <a:pt x="628" y="0"/>
                  </a:cubicBezTo>
                  <a:moveTo>
                    <a:pt x="644" y="1174"/>
                  </a:moveTo>
                  <a:cubicBezTo>
                    <a:pt x="328" y="1174"/>
                    <a:pt x="71" y="917"/>
                    <a:pt x="71" y="600"/>
                  </a:cubicBezTo>
                  <a:cubicBezTo>
                    <a:pt x="71" y="284"/>
                    <a:pt x="328" y="27"/>
                    <a:pt x="644" y="27"/>
                  </a:cubicBezTo>
                  <a:cubicBezTo>
                    <a:pt x="961" y="27"/>
                    <a:pt x="1218" y="284"/>
                    <a:pt x="1218" y="600"/>
                  </a:cubicBezTo>
                  <a:cubicBezTo>
                    <a:pt x="1218" y="917"/>
                    <a:pt x="961" y="1174"/>
                    <a:pt x="644" y="117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46" name="Freeform 1300">
              <a:extLst>
                <a:ext uri="{FF2B5EF4-FFF2-40B4-BE49-F238E27FC236}">
                  <a16:creationId xmlns:a16="http://schemas.microsoft.com/office/drawing/2014/main" id="{7655084A-20F4-449D-ABDB-CDFE7EF47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68183" y="3782985"/>
              <a:ext cx="2540726" cy="3039804"/>
            </a:xfrm>
            <a:custGeom>
              <a:avLst/>
              <a:gdLst>
                <a:gd name="T0" fmla="*/ 371 w 1048"/>
                <a:gd name="T1" fmla="*/ 0 h 1254"/>
                <a:gd name="T2" fmla="*/ 0 w 1048"/>
                <a:gd name="T3" fmla="*/ 110 h 1254"/>
                <a:gd name="T4" fmla="*/ 352 w 1048"/>
                <a:gd name="T5" fmla="*/ 12 h 1254"/>
                <a:gd name="T6" fmla="*/ 1029 w 1048"/>
                <a:gd name="T7" fmla="*/ 688 h 1254"/>
                <a:gd name="T8" fmla="*/ 723 w 1048"/>
                <a:gd name="T9" fmla="*/ 1254 h 1254"/>
                <a:gd name="T10" fmla="*/ 1048 w 1048"/>
                <a:gd name="T11" fmla="*/ 676 h 1254"/>
                <a:gd name="T12" fmla="*/ 371 w 1048"/>
                <a:gd name="T13" fmla="*/ 0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8" h="1254">
                  <a:moveTo>
                    <a:pt x="371" y="0"/>
                  </a:moveTo>
                  <a:cubicBezTo>
                    <a:pt x="234" y="0"/>
                    <a:pt x="107" y="40"/>
                    <a:pt x="0" y="110"/>
                  </a:cubicBezTo>
                  <a:cubicBezTo>
                    <a:pt x="103" y="48"/>
                    <a:pt x="223" y="12"/>
                    <a:pt x="352" y="12"/>
                  </a:cubicBezTo>
                  <a:cubicBezTo>
                    <a:pt x="726" y="12"/>
                    <a:pt x="1029" y="315"/>
                    <a:pt x="1029" y="688"/>
                  </a:cubicBezTo>
                  <a:cubicBezTo>
                    <a:pt x="1029" y="925"/>
                    <a:pt x="907" y="1134"/>
                    <a:pt x="723" y="1254"/>
                  </a:cubicBezTo>
                  <a:cubicBezTo>
                    <a:pt x="918" y="1136"/>
                    <a:pt x="1048" y="921"/>
                    <a:pt x="1048" y="676"/>
                  </a:cubicBezTo>
                  <a:cubicBezTo>
                    <a:pt x="1048" y="303"/>
                    <a:pt x="745" y="0"/>
                    <a:pt x="37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47" name="Freeform 1302">
              <a:extLst>
                <a:ext uri="{FF2B5EF4-FFF2-40B4-BE49-F238E27FC236}">
                  <a16:creationId xmlns:a16="http://schemas.microsoft.com/office/drawing/2014/main" id="{8E542321-E5CE-4AB4-AACF-60571CF24F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58163" y="6653741"/>
              <a:ext cx="135232" cy="138312"/>
            </a:xfrm>
            <a:custGeom>
              <a:avLst/>
              <a:gdLst>
                <a:gd name="T0" fmla="*/ 37 w 56"/>
                <a:gd name="T1" fmla="*/ 5 h 57"/>
                <a:gd name="T2" fmla="*/ 52 w 56"/>
                <a:gd name="T3" fmla="*/ 37 h 57"/>
                <a:gd name="T4" fmla="*/ 20 w 56"/>
                <a:gd name="T5" fmla="*/ 52 h 57"/>
                <a:gd name="T6" fmla="*/ 5 w 56"/>
                <a:gd name="T7" fmla="*/ 20 h 57"/>
                <a:gd name="T8" fmla="*/ 37 w 56"/>
                <a:gd name="T9" fmla="*/ 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7">
                  <a:moveTo>
                    <a:pt x="37" y="5"/>
                  </a:moveTo>
                  <a:cubicBezTo>
                    <a:pt x="50" y="10"/>
                    <a:pt x="56" y="24"/>
                    <a:pt x="52" y="37"/>
                  </a:cubicBezTo>
                  <a:cubicBezTo>
                    <a:pt x="47" y="50"/>
                    <a:pt x="33" y="57"/>
                    <a:pt x="20" y="52"/>
                  </a:cubicBezTo>
                  <a:cubicBezTo>
                    <a:pt x="7" y="47"/>
                    <a:pt x="0" y="33"/>
                    <a:pt x="5" y="20"/>
                  </a:cubicBezTo>
                  <a:cubicBezTo>
                    <a:pt x="9" y="7"/>
                    <a:pt x="24" y="0"/>
                    <a:pt x="37" y="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48" name="Freeform 1303">
              <a:extLst>
                <a:ext uri="{FF2B5EF4-FFF2-40B4-BE49-F238E27FC236}">
                  <a16:creationId xmlns:a16="http://schemas.microsoft.com/office/drawing/2014/main" id="{684DA768-CC4F-4BB0-84EC-74788B5B3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32151" y="6733655"/>
              <a:ext cx="87082" cy="85036"/>
            </a:xfrm>
            <a:custGeom>
              <a:avLst/>
              <a:gdLst>
                <a:gd name="T0" fmla="*/ 23 w 36"/>
                <a:gd name="T1" fmla="*/ 3 h 35"/>
                <a:gd name="T2" fmla="*/ 33 w 36"/>
                <a:gd name="T3" fmla="*/ 23 h 35"/>
                <a:gd name="T4" fmla="*/ 13 w 36"/>
                <a:gd name="T5" fmla="*/ 32 h 35"/>
                <a:gd name="T6" fmla="*/ 3 w 36"/>
                <a:gd name="T7" fmla="*/ 12 h 35"/>
                <a:gd name="T8" fmla="*/ 23 w 36"/>
                <a:gd name="T9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5">
                  <a:moveTo>
                    <a:pt x="23" y="3"/>
                  </a:moveTo>
                  <a:cubicBezTo>
                    <a:pt x="31" y="6"/>
                    <a:pt x="36" y="15"/>
                    <a:pt x="33" y="23"/>
                  </a:cubicBezTo>
                  <a:cubicBezTo>
                    <a:pt x="30" y="31"/>
                    <a:pt x="21" y="35"/>
                    <a:pt x="13" y="32"/>
                  </a:cubicBezTo>
                  <a:cubicBezTo>
                    <a:pt x="5" y="29"/>
                    <a:pt x="0" y="20"/>
                    <a:pt x="3" y="12"/>
                  </a:cubicBezTo>
                  <a:cubicBezTo>
                    <a:pt x="6" y="4"/>
                    <a:pt x="15" y="0"/>
                    <a:pt x="23" y="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49" name="Oval 1304">
              <a:extLst>
                <a:ext uri="{FF2B5EF4-FFF2-40B4-BE49-F238E27FC236}">
                  <a16:creationId xmlns:a16="http://schemas.microsoft.com/office/drawing/2014/main" id="{7CDB3076-9C84-46E7-979F-2FFE484C9E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51138" y="4416150"/>
              <a:ext cx="157771" cy="156754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50" name="Oval 1305">
              <a:extLst>
                <a:ext uri="{FF2B5EF4-FFF2-40B4-BE49-F238E27FC236}">
                  <a16:creationId xmlns:a16="http://schemas.microsoft.com/office/drawing/2014/main" id="{8F03B21C-8548-4010-98BF-E1D62C59F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49714" y="4285009"/>
              <a:ext cx="97327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51" name="Oval 1306">
              <a:extLst>
                <a:ext uri="{FF2B5EF4-FFF2-40B4-BE49-F238E27FC236}">
                  <a16:creationId xmlns:a16="http://schemas.microsoft.com/office/drawing/2014/main" id="{E0081CDE-F491-414D-8063-54CF0DFE88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34622" y="6803323"/>
              <a:ext cx="99375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52" name="Oval 1308">
              <a:extLst>
                <a:ext uri="{FF2B5EF4-FFF2-40B4-BE49-F238E27FC236}">
                  <a16:creationId xmlns:a16="http://schemas.microsoft.com/office/drawing/2014/main" id="{F68C6CB5-C3F0-43D6-8141-47875E8191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12033" y="3969451"/>
              <a:ext cx="269440" cy="26945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53" name="Freeform 1319">
              <a:extLst>
                <a:ext uri="{FF2B5EF4-FFF2-40B4-BE49-F238E27FC236}">
                  <a16:creationId xmlns:a16="http://schemas.microsoft.com/office/drawing/2014/main" id="{DCAE72B0-952B-4A13-944D-F95095E56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02188" y="6478545"/>
              <a:ext cx="0" cy="7171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3 h 3"/>
                <a:gd name="T4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54" name="Freeform 1301">
              <a:extLst>
                <a:ext uri="{FF2B5EF4-FFF2-40B4-BE49-F238E27FC236}">
                  <a16:creationId xmlns:a16="http://schemas.microsoft.com/office/drawing/2014/main" id="{EAAB86BE-0E55-44EE-A373-2F08ACDE3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67834" y="4100592"/>
              <a:ext cx="2319437" cy="2778547"/>
            </a:xfrm>
            <a:custGeom>
              <a:avLst/>
              <a:gdLst>
                <a:gd name="T0" fmla="*/ 297 w 957"/>
                <a:gd name="T1" fmla="*/ 0 h 1146"/>
                <a:gd name="T2" fmla="*/ 0 w 957"/>
                <a:gd name="T3" fmla="*/ 528 h 1146"/>
                <a:gd name="T4" fmla="*/ 618 w 957"/>
                <a:gd name="T5" fmla="*/ 1146 h 1146"/>
                <a:gd name="T6" fmla="*/ 957 w 957"/>
                <a:gd name="T7" fmla="*/ 1045 h 1146"/>
                <a:gd name="T8" fmla="*/ 637 w 957"/>
                <a:gd name="T9" fmla="*/ 1134 h 1146"/>
                <a:gd name="T10" fmla="*/ 19 w 957"/>
                <a:gd name="T11" fmla="*/ 516 h 1146"/>
                <a:gd name="T12" fmla="*/ 297 w 957"/>
                <a:gd name="T13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7" h="1146">
                  <a:moveTo>
                    <a:pt x="297" y="0"/>
                  </a:moveTo>
                  <a:cubicBezTo>
                    <a:pt x="119" y="108"/>
                    <a:pt x="0" y="304"/>
                    <a:pt x="0" y="528"/>
                  </a:cubicBezTo>
                  <a:cubicBezTo>
                    <a:pt x="0" y="870"/>
                    <a:pt x="276" y="1146"/>
                    <a:pt x="618" y="1146"/>
                  </a:cubicBezTo>
                  <a:cubicBezTo>
                    <a:pt x="743" y="1146"/>
                    <a:pt x="860" y="1109"/>
                    <a:pt x="957" y="1045"/>
                  </a:cubicBezTo>
                  <a:cubicBezTo>
                    <a:pt x="864" y="1102"/>
                    <a:pt x="754" y="1134"/>
                    <a:pt x="637" y="1134"/>
                  </a:cubicBezTo>
                  <a:cubicBezTo>
                    <a:pt x="295" y="1134"/>
                    <a:pt x="19" y="857"/>
                    <a:pt x="19" y="516"/>
                  </a:cubicBezTo>
                  <a:cubicBezTo>
                    <a:pt x="19" y="300"/>
                    <a:pt x="129" y="110"/>
                    <a:pt x="29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</p:grpSp>
      <p:sp>
        <p:nvSpPr>
          <p:cNvPr id="56" name="6 Marcador de posición de imagen">
            <a:extLst>
              <a:ext uri="{FF2B5EF4-FFF2-40B4-BE49-F238E27FC236}">
                <a16:creationId xmlns:a16="http://schemas.microsoft.com/office/drawing/2014/main" id="{F82CAF97-107F-4077-900E-AB6303FB71D3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10927254" y="3774807"/>
            <a:ext cx="2764800" cy="2764800"/>
          </a:xfrm>
          <a:prstGeom prst="ellipse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  <p:sp>
        <p:nvSpPr>
          <p:cNvPr id="57" name="6 Marcador de posición de imagen">
            <a:extLst>
              <a:ext uri="{FF2B5EF4-FFF2-40B4-BE49-F238E27FC236}">
                <a16:creationId xmlns:a16="http://schemas.microsoft.com/office/drawing/2014/main" id="{C72573EE-B5C5-4178-BB87-3E916D098F92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18143851" y="3774807"/>
            <a:ext cx="2764800" cy="2764800"/>
          </a:xfrm>
          <a:prstGeom prst="ellipse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210708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4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89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64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8" grpId="0" animBg="1"/>
      <p:bldP spid="21" grpId="0"/>
      <p:bldP spid="22" grpId="0"/>
      <p:bldP spid="56" grpId="0" animBg="1"/>
      <p:bldP spid="57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12 Marcador de texto">
            <a:extLst>
              <a:ext uri="{FF2B5EF4-FFF2-40B4-BE49-F238E27FC236}">
                <a16:creationId xmlns:a16="http://schemas.microsoft.com/office/drawing/2014/main" id="{E2D9420C-3EA3-47D4-86AB-BF4F5B56CF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6" name="18 Conector recto">
            <a:extLst>
              <a:ext uri="{FF2B5EF4-FFF2-40B4-BE49-F238E27FC236}">
                <a16:creationId xmlns:a16="http://schemas.microsoft.com/office/drawing/2014/main" id="{EC72CFCC-D6FC-49B5-B8E1-D175583FA09B}"/>
              </a:ext>
            </a:extLst>
          </p:cNvPr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20 Rectángulo">
            <a:extLst>
              <a:ext uri="{FF2B5EF4-FFF2-40B4-BE49-F238E27FC236}">
                <a16:creationId xmlns:a16="http://schemas.microsoft.com/office/drawing/2014/main" id="{94A5D09B-1756-4854-8FA7-F15384158F54}"/>
              </a:ext>
            </a:extLst>
          </p:cNvPr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8" name="7 Rectángulo">
            <a:extLst>
              <a:ext uri="{FF2B5EF4-FFF2-40B4-BE49-F238E27FC236}">
                <a16:creationId xmlns:a16="http://schemas.microsoft.com/office/drawing/2014/main" id="{8CE84D3F-4203-4EF6-80C9-14CE09BC07D0}"/>
              </a:ext>
            </a:extLst>
          </p:cNvPr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9" name="11 Rectángulo">
            <a:extLst>
              <a:ext uri="{FF2B5EF4-FFF2-40B4-BE49-F238E27FC236}">
                <a16:creationId xmlns:a16="http://schemas.microsoft.com/office/drawing/2014/main" id="{EE092C25-F320-46D9-90C2-4D977AF7CE48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0" name="12 Rectángulo">
            <a:extLst>
              <a:ext uri="{FF2B5EF4-FFF2-40B4-BE49-F238E27FC236}">
                <a16:creationId xmlns:a16="http://schemas.microsoft.com/office/drawing/2014/main" id="{DAB854D3-AD40-40B4-BDF6-6BD1F19044DB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1" name="5 Marcador de número de diapositiva">
            <a:extLst>
              <a:ext uri="{FF2B5EF4-FFF2-40B4-BE49-F238E27FC236}">
                <a16:creationId xmlns:a16="http://schemas.microsoft.com/office/drawing/2014/main" id="{A24C4D40-6A93-4B93-AE31-CB800FD9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22" name="Rectángulo 5">
            <a:extLst>
              <a:ext uri="{FF2B5EF4-FFF2-40B4-BE49-F238E27FC236}">
                <a16:creationId xmlns:a16="http://schemas.microsoft.com/office/drawing/2014/main" id="{76C45562-3DA2-487A-9E25-B7DE73487FD5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grpSp>
        <p:nvGrpSpPr>
          <p:cNvPr id="55" name="3 Grupo">
            <a:extLst>
              <a:ext uri="{FF2B5EF4-FFF2-40B4-BE49-F238E27FC236}">
                <a16:creationId xmlns:a16="http://schemas.microsoft.com/office/drawing/2014/main" id="{7D0DBBC7-8075-4FE4-8AF1-50E07310801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838228" y="3747796"/>
            <a:ext cx="6733980" cy="6688194"/>
            <a:chOff x="17867834" y="3782985"/>
            <a:chExt cx="3141075" cy="3119718"/>
          </a:xfrm>
          <a:solidFill>
            <a:schemeClr val="accent1"/>
          </a:solidFill>
        </p:grpSpPr>
        <p:sp>
          <p:nvSpPr>
            <p:cNvPr id="58" name="Freeform 1299">
              <a:extLst>
                <a:ext uri="{FF2B5EF4-FFF2-40B4-BE49-F238E27FC236}">
                  <a16:creationId xmlns:a16="http://schemas.microsoft.com/office/drawing/2014/main" id="{2E99DF5E-3A93-469F-A499-57A3B8ACB2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64136" y="3812697"/>
              <a:ext cx="3044773" cy="3041853"/>
            </a:xfrm>
            <a:custGeom>
              <a:avLst/>
              <a:gdLst>
                <a:gd name="T0" fmla="*/ 628 w 1256"/>
                <a:gd name="T1" fmla="*/ 0 h 1255"/>
                <a:gd name="T2" fmla="*/ 0 w 1256"/>
                <a:gd name="T3" fmla="*/ 628 h 1255"/>
                <a:gd name="T4" fmla="*/ 628 w 1256"/>
                <a:gd name="T5" fmla="*/ 1255 h 1255"/>
                <a:gd name="T6" fmla="*/ 1256 w 1256"/>
                <a:gd name="T7" fmla="*/ 628 h 1255"/>
                <a:gd name="T8" fmla="*/ 628 w 1256"/>
                <a:gd name="T9" fmla="*/ 0 h 1255"/>
                <a:gd name="T10" fmla="*/ 644 w 1256"/>
                <a:gd name="T11" fmla="*/ 1174 h 1255"/>
                <a:gd name="T12" fmla="*/ 71 w 1256"/>
                <a:gd name="T13" fmla="*/ 600 h 1255"/>
                <a:gd name="T14" fmla="*/ 644 w 1256"/>
                <a:gd name="T15" fmla="*/ 27 h 1255"/>
                <a:gd name="T16" fmla="*/ 1218 w 1256"/>
                <a:gd name="T17" fmla="*/ 600 h 1255"/>
                <a:gd name="T18" fmla="*/ 644 w 1256"/>
                <a:gd name="T19" fmla="*/ 1174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6" h="1255">
                  <a:moveTo>
                    <a:pt x="628" y="0"/>
                  </a:moveTo>
                  <a:cubicBezTo>
                    <a:pt x="281" y="0"/>
                    <a:pt x="0" y="281"/>
                    <a:pt x="0" y="628"/>
                  </a:cubicBezTo>
                  <a:cubicBezTo>
                    <a:pt x="0" y="974"/>
                    <a:pt x="281" y="1255"/>
                    <a:pt x="628" y="1255"/>
                  </a:cubicBezTo>
                  <a:cubicBezTo>
                    <a:pt x="975" y="1255"/>
                    <a:pt x="1256" y="974"/>
                    <a:pt x="1256" y="628"/>
                  </a:cubicBezTo>
                  <a:cubicBezTo>
                    <a:pt x="1256" y="281"/>
                    <a:pt x="975" y="0"/>
                    <a:pt x="628" y="0"/>
                  </a:cubicBezTo>
                  <a:moveTo>
                    <a:pt x="644" y="1174"/>
                  </a:moveTo>
                  <a:cubicBezTo>
                    <a:pt x="328" y="1174"/>
                    <a:pt x="71" y="917"/>
                    <a:pt x="71" y="600"/>
                  </a:cubicBezTo>
                  <a:cubicBezTo>
                    <a:pt x="71" y="284"/>
                    <a:pt x="328" y="27"/>
                    <a:pt x="644" y="27"/>
                  </a:cubicBezTo>
                  <a:cubicBezTo>
                    <a:pt x="961" y="27"/>
                    <a:pt x="1218" y="284"/>
                    <a:pt x="1218" y="600"/>
                  </a:cubicBezTo>
                  <a:cubicBezTo>
                    <a:pt x="1218" y="917"/>
                    <a:pt x="961" y="1174"/>
                    <a:pt x="644" y="117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59" name="Freeform 1300">
              <a:extLst>
                <a:ext uri="{FF2B5EF4-FFF2-40B4-BE49-F238E27FC236}">
                  <a16:creationId xmlns:a16="http://schemas.microsoft.com/office/drawing/2014/main" id="{C2A4F755-2475-4B6E-9C27-0A6EFBDD0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68183" y="3782985"/>
              <a:ext cx="2540726" cy="3039804"/>
            </a:xfrm>
            <a:custGeom>
              <a:avLst/>
              <a:gdLst>
                <a:gd name="T0" fmla="*/ 371 w 1048"/>
                <a:gd name="T1" fmla="*/ 0 h 1254"/>
                <a:gd name="T2" fmla="*/ 0 w 1048"/>
                <a:gd name="T3" fmla="*/ 110 h 1254"/>
                <a:gd name="T4" fmla="*/ 352 w 1048"/>
                <a:gd name="T5" fmla="*/ 12 h 1254"/>
                <a:gd name="T6" fmla="*/ 1029 w 1048"/>
                <a:gd name="T7" fmla="*/ 688 h 1254"/>
                <a:gd name="T8" fmla="*/ 723 w 1048"/>
                <a:gd name="T9" fmla="*/ 1254 h 1254"/>
                <a:gd name="T10" fmla="*/ 1048 w 1048"/>
                <a:gd name="T11" fmla="*/ 676 h 1254"/>
                <a:gd name="T12" fmla="*/ 371 w 1048"/>
                <a:gd name="T13" fmla="*/ 0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8" h="1254">
                  <a:moveTo>
                    <a:pt x="371" y="0"/>
                  </a:moveTo>
                  <a:cubicBezTo>
                    <a:pt x="234" y="0"/>
                    <a:pt x="107" y="40"/>
                    <a:pt x="0" y="110"/>
                  </a:cubicBezTo>
                  <a:cubicBezTo>
                    <a:pt x="103" y="48"/>
                    <a:pt x="223" y="12"/>
                    <a:pt x="352" y="12"/>
                  </a:cubicBezTo>
                  <a:cubicBezTo>
                    <a:pt x="726" y="12"/>
                    <a:pt x="1029" y="315"/>
                    <a:pt x="1029" y="688"/>
                  </a:cubicBezTo>
                  <a:cubicBezTo>
                    <a:pt x="1029" y="925"/>
                    <a:pt x="907" y="1134"/>
                    <a:pt x="723" y="1254"/>
                  </a:cubicBezTo>
                  <a:cubicBezTo>
                    <a:pt x="918" y="1136"/>
                    <a:pt x="1048" y="921"/>
                    <a:pt x="1048" y="676"/>
                  </a:cubicBezTo>
                  <a:cubicBezTo>
                    <a:pt x="1048" y="303"/>
                    <a:pt x="745" y="0"/>
                    <a:pt x="37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60" name="Freeform 1302">
              <a:extLst>
                <a:ext uri="{FF2B5EF4-FFF2-40B4-BE49-F238E27FC236}">
                  <a16:creationId xmlns:a16="http://schemas.microsoft.com/office/drawing/2014/main" id="{EA0FD2A6-0A0B-46DF-A012-1B90FA2D4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58163" y="6653741"/>
              <a:ext cx="135232" cy="138312"/>
            </a:xfrm>
            <a:custGeom>
              <a:avLst/>
              <a:gdLst>
                <a:gd name="T0" fmla="*/ 37 w 56"/>
                <a:gd name="T1" fmla="*/ 5 h 57"/>
                <a:gd name="T2" fmla="*/ 52 w 56"/>
                <a:gd name="T3" fmla="*/ 37 h 57"/>
                <a:gd name="T4" fmla="*/ 20 w 56"/>
                <a:gd name="T5" fmla="*/ 52 h 57"/>
                <a:gd name="T6" fmla="*/ 5 w 56"/>
                <a:gd name="T7" fmla="*/ 20 h 57"/>
                <a:gd name="T8" fmla="*/ 37 w 56"/>
                <a:gd name="T9" fmla="*/ 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7">
                  <a:moveTo>
                    <a:pt x="37" y="5"/>
                  </a:moveTo>
                  <a:cubicBezTo>
                    <a:pt x="50" y="10"/>
                    <a:pt x="56" y="24"/>
                    <a:pt x="52" y="37"/>
                  </a:cubicBezTo>
                  <a:cubicBezTo>
                    <a:pt x="47" y="50"/>
                    <a:pt x="33" y="57"/>
                    <a:pt x="20" y="52"/>
                  </a:cubicBezTo>
                  <a:cubicBezTo>
                    <a:pt x="7" y="47"/>
                    <a:pt x="0" y="33"/>
                    <a:pt x="5" y="20"/>
                  </a:cubicBezTo>
                  <a:cubicBezTo>
                    <a:pt x="9" y="7"/>
                    <a:pt x="24" y="0"/>
                    <a:pt x="37" y="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61" name="Freeform 1303">
              <a:extLst>
                <a:ext uri="{FF2B5EF4-FFF2-40B4-BE49-F238E27FC236}">
                  <a16:creationId xmlns:a16="http://schemas.microsoft.com/office/drawing/2014/main" id="{95ED32D0-4AC0-45C3-B68F-B53D4A179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32151" y="6733655"/>
              <a:ext cx="87082" cy="85036"/>
            </a:xfrm>
            <a:custGeom>
              <a:avLst/>
              <a:gdLst>
                <a:gd name="T0" fmla="*/ 23 w 36"/>
                <a:gd name="T1" fmla="*/ 3 h 35"/>
                <a:gd name="T2" fmla="*/ 33 w 36"/>
                <a:gd name="T3" fmla="*/ 23 h 35"/>
                <a:gd name="T4" fmla="*/ 13 w 36"/>
                <a:gd name="T5" fmla="*/ 32 h 35"/>
                <a:gd name="T6" fmla="*/ 3 w 36"/>
                <a:gd name="T7" fmla="*/ 12 h 35"/>
                <a:gd name="T8" fmla="*/ 23 w 36"/>
                <a:gd name="T9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5">
                  <a:moveTo>
                    <a:pt x="23" y="3"/>
                  </a:moveTo>
                  <a:cubicBezTo>
                    <a:pt x="31" y="6"/>
                    <a:pt x="36" y="15"/>
                    <a:pt x="33" y="23"/>
                  </a:cubicBezTo>
                  <a:cubicBezTo>
                    <a:pt x="30" y="31"/>
                    <a:pt x="21" y="35"/>
                    <a:pt x="13" y="32"/>
                  </a:cubicBezTo>
                  <a:cubicBezTo>
                    <a:pt x="5" y="29"/>
                    <a:pt x="0" y="20"/>
                    <a:pt x="3" y="12"/>
                  </a:cubicBezTo>
                  <a:cubicBezTo>
                    <a:pt x="6" y="4"/>
                    <a:pt x="15" y="0"/>
                    <a:pt x="23" y="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62" name="Oval 1304">
              <a:extLst>
                <a:ext uri="{FF2B5EF4-FFF2-40B4-BE49-F238E27FC236}">
                  <a16:creationId xmlns:a16="http://schemas.microsoft.com/office/drawing/2014/main" id="{B18CC1BE-9673-4CAE-8FF6-9AFD825B0B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51138" y="4416150"/>
              <a:ext cx="157771" cy="156754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63" name="Oval 1305">
              <a:extLst>
                <a:ext uri="{FF2B5EF4-FFF2-40B4-BE49-F238E27FC236}">
                  <a16:creationId xmlns:a16="http://schemas.microsoft.com/office/drawing/2014/main" id="{E303E32E-5E8D-4342-BAEA-3CCF64A375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49714" y="4285009"/>
              <a:ext cx="97327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64" name="Oval 1306">
              <a:extLst>
                <a:ext uri="{FF2B5EF4-FFF2-40B4-BE49-F238E27FC236}">
                  <a16:creationId xmlns:a16="http://schemas.microsoft.com/office/drawing/2014/main" id="{2101BD48-FF7E-4BC2-8D07-C42232AB27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34622" y="6803323"/>
              <a:ext cx="99375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65" name="Oval 1308">
              <a:extLst>
                <a:ext uri="{FF2B5EF4-FFF2-40B4-BE49-F238E27FC236}">
                  <a16:creationId xmlns:a16="http://schemas.microsoft.com/office/drawing/2014/main" id="{B436BAEF-D5B8-478A-B5A7-4D2F42AACB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12033" y="3969451"/>
              <a:ext cx="269440" cy="26945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66" name="Freeform 1319">
              <a:extLst>
                <a:ext uri="{FF2B5EF4-FFF2-40B4-BE49-F238E27FC236}">
                  <a16:creationId xmlns:a16="http://schemas.microsoft.com/office/drawing/2014/main" id="{E59F02D7-E748-4859-B699-1048846FAA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02188" y="6478545"/>
              <a:ext cx="0" cy="7171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3 h 3"/>
                <a:gd name="T4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67" name="Freeform 1301">
              <a:extLst>
                <a:ext uri="{FF2B5EF4-FFF2-40B4-BE49-F238E27FC236}">
                  <a16:creationId xmlns:a16="http://schemas.microsoft.com/office/drawing/2014/main" id="{53146F5D-2314-44CE-9385-D173DE58DE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67834" y="4100592"/>
              <a:ext cx="2319437" cy="2778547"/>
            </a:xfrm>
            <a:custGeom>
              <a:avLst/>
              <a:gdLst>
                <a:gd name="T0" fmla="*/ 297 w 957"/>
                <a:gd name="T1" fmla="*/ 0 h 1146"/>
                <a:gd name="T2" fmla="*/ 0 w 957"/>
                <a:gd name="T3" fmla="*/ 528 h 1146"/>
                <a:gd name="T4" fmla="*/ 618 w 957"/>
                <a:gd name="T5" fmla="*/ 1146 h 1146"/>
                <a:gd name="T6" fmla="*/ 957 w 957"/>
                <a:gd name="T7" fmla="*/ 1045 h 1146"/>
                <a:gd name="T8" fmla="*/ 637 w 957"/>
                <a:gd name="T9" fmla="*/ 1134 h 1146"/>
                <a:gd name="T10" fmla="*/ 19 w 957"/>
                <a:gd name="T11" fmla="*/ 516 h 1146"/>
                <a:gd name="T12" fmla="*/ 297 w 957"/>
                <a:gd name="T13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7" h="1146">
                  <a:moveTo>
                    <a:pt x="297" y="0"/>
                  </a:moveTo>
                  <a:cubicBezTo>
                    <a:pt x="119" y="108"/>
                    <a:pt x="0" y="304"/>
                    <a:pt x="0" y="528"/>
                  </a:cubicBezTo>
                  <a:cubicBezTo>
                    <a:pt x="0" y="870"/>
                    <a:pt x="276" y="1146"/>
                    <a:pt x="618" y="1146"/>
                  </a:cubicBezTo>
                  <a:cubicBezTo>
                    <a:pt x="743" y="1146"/>
                    <a:pt x="860" y="1109"/>
                    <a:pt x="957" y="1045"/>
                  </a:cubicBezTo>
                  <a:cubicBezTo>
                    <a:pt x="864" y="1102"/>
                    <a:pt x="754" y="1134"/>
                    <a:pt x="637" y="1134"/>
                  </a:cubicBezTo>
                  <a:cubicBezTo>
                    <a:pt x="295" y="1134"/>
                    <a:pt x="19" y="857"/>
                    <a:pt x="19" y="516"/>
                  </a:cubicBezTo>
                  <a:cubicBezTo>
                    <a:pt x="19" y="300"/>
                    <a:pt x="129" y="110"/>
                    <a:pt x="29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</p:grpSp>
      <p:sp>
        <p:nvSpPr>
          <p:cNvPr id="3" name="6 Marcador de posición de imagen"/>
          <p:cNvSpPr>
            <a:spLocks noGrp="1" noChangeAspect="1"/>
          </p:cNvSpPr>
          <p:nvPr>
            <p:ph type="pic" sz="quarter" idx="13"/>
          </p:nvPr>
        </p:nvSpPr>
        <p:spPr>
          <a:xfrm>
            <a:off x="2404883" y="3986352"/>
            <a:ext cx="5925600" cy="5925600"/>
          </a:xfrm>
          <a:prstGeom prst="ellipse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256968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4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8" grpId="0" animBg="1"/>
      <p:bldP spid="21" grpId="0"/>
      <p:bldP spid="22" grpId="0"/>
      <p:bldP spid="3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6 Marcador de posición de imagen"/>
          <p:cNvSpPr>
            <a:spLocks noGrp="1" noChangeAspect="1"/>
          </p:cNvSpPr>
          <p:nvPr>
            <p:ph type="pic" sz="quarter" idx="13"/>
          </p:nvPr>
        </p:nvSpPr>
        <p:spPr>
          <a:xfrm>
            <a:off x="2516719" y="3258394"/>
            <a:ext cx="3862800" cy="3862800"/>
          </a:xfrm>
          <a:prstGeom prst="ellipse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  <p:sp>
        <p:nvSpPr>
          <p:cNvPr id="15" name="12 Marcador de texto">
            <a:extLst>
              <a:ext uri="{FF2B5EF4-FFF2-40B4-BE49-F238E27FC236}">
                <a16:creationId xmlns:a16="http://schemas.microsoft.com/office/drawing/2014/main" id="{E2D9420C-3EA3-47D4-86AB-BF4F5B56CF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6" name="18 Conector recto">
            <a:extLst>
              <a:ext uri="{FF2B5EF4-FFF2-40B4-BE49-F238E27FC236}">
                <a16:creationId xmlns:a16="http://schemas.microsoft.com/office/drawing/2014/main" id="{EC72CFCC-D6FC-49B5-B8E1-D175583FA09B}"/>
              </a:ext>
            </a:extLst>
          </p:cNvPr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20 Rectángulo">
            <a:extLst>
              <a:ext uri="{FF2B5EF4-FFF2-40B4-BE49-F238E27FC236}">
                <a16:creationId xmlns:a16="http://schemas.microsoft.com/office/drawing/2014/main" id="{94A5D09B-1756-4854-8FA7-F15384158F54}"/>
              </a:ext>
            </a:extLst>
          </p:cNvPr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8" name="7 Rectángulo">
            <a:extLst>
              <a:ext uri="{FF2B5EF4-FFF2-40B4-BE49-F238E27FC236}">
                <a16:creationId xmlns:a16="http://schemas.microsoft.com/office/drawing/2014/main" id="{8CE84D3F-4203-4EF6-80C9-14CE09BC07D0}"/>
              </a:ext>
            </a:extLst>
          </p:cNvPr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grpSp>
        <p:nvGrpSpPr>
          <p:cNvPr id="69" name="3 Grupo">
            <a:extLst>
              <a:ext uri="{FF2B5EF4-FFF2-40B4-BE49-F238E27FC236}">
                <a16:creationId xmlns:a16="http://schemas.microsoft.com/office/drawing/2014/main" id="{86882D74-F965-4E42-9EB1-3D4778D4380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147281" y="3109257"/>
            <a:ext cx="4390304" cy="4360453"/>
            <a:chOff x="17867834" y="3782985"/>
            <a:chExt cx="3141075" cy="3119718"/>
          </a:xfrm>
          <a:solidFill>
            <a:schemeClr val="accent1"/>
          </a:solidFill>
        </p:grpSpPr>
        <p:sp>
          <p:nvSpPr>
            <p:cNvPr id="70" name="Freeform 1299">
              <a:extLst>
                <a:ext uri="{FF2B5EF4-FFF2-40B4-BE49-F238E27FC236}">
                  <a16:creationId xmlns:a16="http://schemas.microsoft.com/office/drawing/2014/main" id="{BE58668C-C28B-4ED0-879C-CFC929FA1E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64136" y="3812697"/>
              <a:ext cx="3044773" cy="3041853"/>
            </a:xfrm>
            <a:custGeom>
              <a:avLst/>
              <a:gdLst>
                <a:gd name="T0" fmla="*/ 628 w 1256"/>
                <a:gd name="T1" fmla="*/ 0 h 1255"/>
                <a:gd name="T2" fmla="*/ 0 w 1256"/>
                <a:gd name="T3" fmla="*/ 628 h 1255"/>
                <a:gd name="T4" fmla="*/ 628 w 1256"/>
                <a:gd name="T5" fmla="*/ 1255 h 1255"/>
                <a:gd name="T6" fmla="*/ 1256 w 1256"/>
                <a:gd name="T7" fmla="*/ 628 h 1255"/>
                <a:gd name="T8" fmla="*/ 628 w 1256"/>
                <a:gd name="T9" fmla="*/ 0 h 1255"/>
                <a:gd name="T10" fmla="*/ 644 w 1256"/>
                <a:gd name="T11" fmla="*/ 1174 h 1255"/>
                <a:gd name="T12" fmla="*/ 71 w 1256"/>
                <a:gd name="T13" fmla="*/ 600 h 1255"/>
                <a:gd name="T14" fmla="*/ 644 w 1256"/>
                <a:gd name="T15" fmla="*/ 27 h 1255"/>
                <a:gd name="T16" fmla="*/ 1218 w 1256"/>
                <a:gd name="T17" fmla="*/ 600 h 1255"/>
                <a:gd name="T18" fmla="*/ 644 w 1256"/>
                <a:gd name="T19" fmla="*/ 1174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6" h="1255">
                  <a:moveTo>
                    <a:pt x="628" y="0"/>
                  </a:moveTo>
                  <a:cubicBezTo>
                    <a:pt x="281" y="0"/>
                    <a:pt x="0" y="281"/>
                    <a:pt x="0" y="628"/>
                  </a:cubicBezTo>
                  <a:cubicBezTo>
                    <a:pt x="0" y="974"/>
                    <a:pt x="281" y="1255"/>
                    <a:pt x="628" y="1255"/>
                  </a:cubicBezTo>
                  <a:cubicBezTo>
                    <a:pt x="975" y="1255"/>
                    <a:pt x="1256" y="974"/>
                    <a:pt x="1256" y="628"/>
                  </a:cubicBezTo>
                  <a:cubicBezTo>
                    <a:pt x="1256" y="281"/>
                    <a:pt x="975" y="0"/>
                    <a:pt x="628" y="0"/>
                  </a:cubicBezTo>
                  <a:moveTo>
                    <a:pt x="644" y="1174"/>
                  </a:moveTo>
                  <a:cubicBezTo>
                    <a:pt x="328" y="1174"/>
                    <a:pt x="71" y="917"/>
                    <a:pt x="71" y="600"/>
                  </a:cubicBezTo>
                  <a:cubicBezTo>
                    <a:pt x="71" y="284"/>
                    <a:pt x="328" y="27"/>
                    <a:pt x="644" y="27"/>
                  </a:cubicBezTo>
                  <a:cubicBezTo>
                    <a:pt x="961" y="27"/>
                    <a:pt x="1218" y="284"/>
                    <a:pt x="1218" y="600"/>
                  </a:cubicBezTo>
                  <a:cubicBezTo>
                    <a:pt x="1218" y="917"/>
                    <a:pt x="961" y="1174"/>
                    <a:pt x="644" y="117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1" name="Freeform 1300">
              <a:extLst>
                <a:ext uri="{FF2B5EF4-FFF2-40B4-BE49-F238E27FC236}">
                  <a16:creationId xmlns:a16="http://schemas.microsoft.com/office/drawing/2014/main" id="{C55D8194-2E42-4A07-BEB6-F5F2D0C5EA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68183" y="3782985"/>
              <a:ext cx="2540726" cy="3039804"/>
            </a:xfrm>
            <a:custGeom>
              <a:avLst/>
              <a:gdLst>
                <a:gd name="T0" fmla="*/ 371 w 1048"/>
                <a:gd name="T1" fmla="*/ 0 h 1254"/>
                <a:gd name="T2" fmla="*/ 0 w 1048"/>
                <a:gd name="T3" fmla="*/ 110 h 1254"/>
                <a:gd name="T4" fmla="*/ 352 w 1048"/>
                <a:gd name="T5" fmla="*/ 12 h 1254"/>
                <a:gd name="T6" fmla="*/ 1029 w 1048"/>
                <a:gd name="T7" fmla="*/ 688 h 1254"/>
                <a:gd name="T8" fmla="*/ 723 w 1048"/>
                <a:gd name="T9" fmla="*/ 1254 h 1254"/>
                <a:gd name="T10" fmla="*/ 1048 w 1048"/>
                <a:gd name="T11" fmla="*/ 676 h 1254"/>
                <a:gd name="T12" fmla="*/ 371 w 1048"/>
                <a:gd name="T13" fmla="*/ 0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8" h="1254">
                  <a:moveTo>
                    <a:pt x="371" y="0"/>
                  </a:moveTo>
                  <a:cubicBezTo>
                    <a:pt x="234" y="0"/>
                    <a:pt x="107" y="40"/>
                    <a:pt x="0" y="110"/>
                  </a:cubicBezTo>
                  <a:cubicBezTo>
                    <a:pt x="103" y="48"/>
                    <a:pt x="223" y="12"/>
                    <a:pt x="352" y="12"/>
                  </a:cubicBezTo>
                  <a:cubicBezTo>
                    <a:pt x="726" y="12"/>
                    <a:pt x="1029" y="315"/>
                    <a:pt x="1029" y="688"/>
                  </a:cubicBezTo>
                  <a:cubicBezTo>
                    <a:pt x="1029" y="925"/>
                    <a:pt x="907" y="1134"/>
                    <a:pt x="723" y="1254"/>
                  </a:cubicBezTo>
                  <a:cubicBezTo>
                    <a:pt x="918" y="1136"/>
                    <a:pt x="1048" y="921"/>
                    <a:pt x="1048" y="676"/>
                  </a:cubicBezTo>
                  <a:cubicBezTo>
                    <a:pt x="1048" y="303"/>
                    <a:pt x="745" y="0"/>
                    <a:pt x="37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2" name="Freeform 1302">
              <a:extLst>
                <a:ext uri="{FF2B5EF4-FFF2-40B4-BE49-F238E27FC236}">
                  <a16:creationId xmlns:a16="http://schemas.microsoft.com/office/drawing/2014/main" id="{261308C1-A193-406D-829C-EC465DD92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58163" y="6653741"/>
              <a:ext cx="135232" cy="138312"/>
            </a:xfrm>
            <a:custGeom>
              <a:avLst/>
              <a:gdLst>
                <a:gd name="T0" fmla="*/ 37 w 56"/>
                <a:gd name="T1" fmla="*/ 5 h 57"/>
                <a:gd name="T2" fmla="*/ 52 w 56"/>
                <a:gd name="T3" fmla="*/ 37 h 57"/>
                <a:gd name="T4" fmla="*/ 20 w 56"/>
                <a:gd name="T5" fmla="*/ 52 h 57"/>
                <a:gd name="T6" fmla="*/ 5 w 56"/>
                <a:gd name="T7" fmla="*/ 20 h 57"/>
                <a:gd name="T8" fmla="*/ 37 w 56"/>
                <a:gd name="T9" fmla="*/ 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7">
                  <a:moveTo>
                    <a:pt x="37" y="5"/>
                  </a:moveTo>
                  <a:cubicBezTo>
                    <a:pt x="50" y="10"/>
                    <a:pt x="56" y="24"/>
                    <a:pt x="52" y="37"/>
                  </a:cubicBezTo>
                  <a:cubicBezTo>
                    <a:pt x="47" y="50"/>
                    <a:pt x="33" y="57"/>
                    <a:pt x="20" y="52"/>
                  </a:cubicBezTo>
                  <a:cubicBezTo>
                    <a:pt x="7" y="47"/>
                    <a:pt x="0" y="33"/>
                    <a:pt x="5" y="20"/>
                  </a:cubicBezTo>
                  <a:cubicBezTo>
                    <a:pt x="9" y="7"/>
                    <a:pt x="24" y="0"/>
                    <a:pt x="37" y="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3" name="Freeform 1303">
              <a:extLst>
                <a:ext uri="{FF2B5EF4-FFF2-40B4-BE49-F238E27FC236}">
                  <a16:creationId xmlns:a16="http://schemas.microsoft.com/office/drawing/2014/main" id="{54CC4131-5195-42DB-A78F-032DEC223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32151" y="6733655"/>
              <a:ext cx="87082" cy="85036"/>
            </a:xfrm>
            <a:custGeom>
              <a:avLst/>
              <a:gdLst>
                <a:gd name="T0" fmla="*/ 23 w 36"/>
                <a:gd name="T1" fmla="*/ 3 h 35"/>
                <a:gd name="T2" fmla="*/ 33 w 36"/>
                <a:gd name="T3" fmla="*/ 23 h 35"/>
                <a:gd name="T4" fmla="*/ 13 w 36"/>
                <a:gd name="T5" fmla="*/ 32 h 35"/>
                <a:gd name="T6" fmla="*/ 3 w 36"/>
                <a:gd name="T7" fmla="*/ 12 h 35"/>
                <a:gd name="T8" fmla="*/ 23 w 36"/>
                <a:gd name="T9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5">
                  <a:moveTo>
                    <a:pt x="23" y="3"/>
                  </a:moveTo>
                  <a:cubicBezTo>
                    <a:pt x="31" y="6"/>
                    <a:pt x="36" y="15"/>
                    <a:pt x="33" y="23"/>
                  </a:cubicBezTo>
                  <a:cubicBezTo>
                    <a:pt x="30" y="31"/>
                    <a:pt x="21" y="35"/>
                    <a:pt x="13" y="32"/>
                  </a:cubicBezTo>
                  <a:cubicBezTo>
                    <a:pt x="5" y="29"/>
                    <a:pt x="0" y="20"/>
                    <a:pt x="3" y="12"/>
                  </a:cubicBezTo>
                  <a:cubicBezTo>
                    <a:pt x="6" y="4"/>
                    <a:pt x="15" y="0"/>
                    <a:pt x="23" y="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4" name="Oval 1304">
              <a:extLst>
                <a:ext uri="{FF2B5EF4-FFF2-40B4-BE49-F238E27FC236}">
                  <a16:creationId xmlns:a16="http://schemas.microsoft.com/office/drawing/2014/main" id="{F0B13F6F-756C-42BA-A5BD-B6AFC916CB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51138" y="4416150"/>
              <a:ext cx="157771" cy="156754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5" name="Oval 1305">
              <a:extLst>
                <a:ext uri="{FF2B5EF4-FFF2-40B4-BE49-F238E27FC236}">
                  <a16:creationId xmlns:a16="http://schemas.microsoft.com/office/drawing/2014/main" id="{70802A7A-9F42-45FB-9129-C89B127DF3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49714" y="4285009"/>
              <a:ext cx="97327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6" name="Oval 1306">
              <a:extLst>
                <a:ext uri="{FF2B5EF4-FFF2-40B4-BE49-F238E27FC236}">
                  <a16:creationId xmlns:a16="http://schemas.microsoft.com/office/drawing/2014/main" id="{AE30F75A-5DFA-44E0-BF2C-9CD57D06DB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34622" y="6803323"/>
              <a:ext cx="99375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7" name="Oval 1308">
              <a:extLst>
                <a:ext uri="{FF2B5EF4-FFF2-40B4-BE49-F238E27FC236}">
                  <a16:creationId xmlns:a16="http://schemas.microsoft.com/office/drawing/2014/main" id="{ABC35B66-F184-4820-85C7-893DC09502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12033" y="3969451"/>
              <a:ext cx="269440" cy="26945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8" name="Freeform 1319">
              <a:extLst>
                <a:ext uri="{FF2B5EF4-FFF2-40B4-BE49-F238E27FC236}">
                  <a16:creationId xmlns:a16="http://schemas.microsoft.com/office/drawing/2014/main" id="{B15823B4-4F15-4278-A6A1-CA9C0AC9B4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02188" y="6478545"/>
              <a:ext cx="0" cy="7171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3 h 3"/>
                <a:gd name="T4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9" name="Freeform 1301">
              <a:extLst>
                <a:ext uri="{FF2B5EF4-FFF2-40B4-BE49-F238E27FC236}">
                  <a16:creationId xmlns:a16="http://schemas.microsoft.com/office/drawing/2014/main" id="{3512FDCC-B757-4ED5-87FB-74ABE0954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67834" y="4100592"/>
              <a:ext cx="2319437" cy="2778547"/>
            </a:xfrm>
            <a:custGeom>
              <a:avLst/>
              <a:gdLst>
                <a:gd name="T0" fmla="*/ 297 w 957"/>
                <a:gd name="T1" fmla="*/ 0 h 1146"/>
                <a:gd name="T2" fmla="*/ 0 w 957"/>
                <a:gd name="T3" fmla="*/ 528 h 1146"/>
                <a:gd name="T4" fmla="*/ 618 w 957"/>
                <a:gd name="T5" fmla="*/ 1146 h 1146"/>
                <a:gd name="T6" fmla="*/ 957 w 957"/>
                <a:gd name="T7" fmla="*/ 1045 h 1146"/>
                <a:gd name="T8" fmla="*/ 637 w 957"/>
                <a:gd name="T9" fmla="*/ 1134 h 1146"/>
                <a:gd name="T10" fmla="*/ 19 w 957"/>
                <a:gd name="T11" fmla="*/ 516 h 1146"/>
                <a:gd name="T12" fmla="*/ 297 w 957"/>
                <a:gd name="T13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7" h="1146">
                  <a:moveTo>
                    <a:pt x="297" y="0"/>
                  </a:moveTo>
                  <a:cubicBezTo>
                    <a:pt x="119" y="108"/>
                    <a:pt x="0" y="304"/>
                    <a:pt x="0" y="528"/>
                  </a:cubicBezTo>
                  <a:cubicBezTo>
                    <a:pt x="0" y="870"/>
                    <a:pt x="276" y="1146"/>
                    <a:pt x="618" y="1146"/>
                  </a:cubicBezTo>
                  <a:cubicBezTo>
                    <a:pt x="743" y="1146"/>
                    <a:pt x="860" y="1109"/>
                    <a:pt x="957" y="1045"/>
                  </a:cubicBezTo>
                  <a:cubicBezTo>
                    <a:pt x="864" y="1102"/>
                    <a:pt x="754" y="1134"/>
                    <a:pt x="637" y="1134"/>
                  </a:cubicBezTo>
                  <a:cubicBezTo>
                    <a:pt x="295" y="1134"/>
                    <a:pt x="19" y="857"/>
                    <a:pt x="19" y="516"/>
                  </a:cubicBezTo>
                  <a:cubicBezTo>
                    <a:pt x="19" y="300"/>
                    <a:pt x="129" y="110"/>
                    <a:pt x="29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</p:grpSp>
    </p:spTree>
    <p:extLst>
      <p:ext uri="{BB962C8B-B14F-4D97-AF65-F5344CB8AC3E}">
        <p14:creationId xmlns:p14="http://schemas.microsoft.com/office/powerpoint/2010/main" val="309142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8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eft ty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12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9" name="18 Conector recto"/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20 Rectángulo"/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8" name="7 Rectángulo"/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7263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8" grpId="0" animBg="1"/>
    </p:bldLst>
  </p:timing>
  <p:hf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6 Marcador de posición de imagen"/>
          <p:cNvSpPr>
            <a:spLocks noGrp="1" noChangeAspect="1"/>
          </p:cNvSpPr>
          <p:nvPr>
            <p:ph type="pic" sz="quarter" idx="13"/>
          </p:nvPr>
        </p:nvSpPr>
        <p:spPr>
          <a:xfrm>
            <a:off x="-1" y="4056097"/>
            <a:ext cx="4064400" cy="4064400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  <p:sp>
        <p:nvSpPr>
          <p:cNvPr id="15" name="12 Marcador de texto">
            <a:extLst>
              <a:ext uri="{FF2B5EF4-FFF2-40B4-BE49-F238E27FC236}">
                <a16:creationId xmlns:a16="http://schemas.microsoft.com/office/drawing/2014/main" id="{E2D9420C-3EA3-47D4-86AB-BF4F5B56CF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6" name="18 Conector recto">
            <a:extLst>
              <a:ext uri="{FF2B5EF4-FFF2-40B4-BE49-F238E27FC236}">
                <a16:creationId xmlns:a16="http://schemas.microsoft.com/office/drawing/2014/main" id="{EC72CFCC-D6FC-49B5-B8E1-D175583FA09B}"/>
              </a:ext>
            </a:extLst>
          </p:cNvPr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20 Rectángulo">
            <a:extLst>
              <a:ext uri="{FF2B5EF4-FFF2-40B4-BE49-F238E27FC236}">
                <a16:creationId xmlns:a16="http://schemas.microsoft.com/office/drawing/2014/main" id="{94A5D09B-1756-4854-8FA7-F15384158F54}"/>
              </a:ext>
            </a:extLst>
          </p:cNvPr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8" name="7 Rectángulo">
            <a:extLst>
              <a:ext uri="{FF2B5EF4-FFF2-40B4-BE49-F238E27FC236}">
                <a16:creationId xmlns:a16="http://schemas.microsoft.com/office/drawing/2014/main" id="{8CE84D3F-4203-4EF6-80C9-14CE09BC07D0}"/>
              </a:ext>
            </a:extLst>
          </p:cNvPr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9" name="11 Rectángulo">
            <a:extLst>
              <a:ext uri="{FF2B5EF4-FFF2-40B4-BE49-F238E27FC236}">
                <a16:creationId xmlns:a16="http://schemas.microsoft.com/office/drawing/2014/main" id="{EE092C25-F320-46D9-90C2-4D977AF7CE48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0" name="12 Rectángulo">
            <a:extLst>
              <a:ext uri="{FF2B5EF4-FFF2-40B4-BE49-F238E27FC236}">
                <a16:creationId xmlns:a16="http://schemas.microsoft.com/office/drawing/2014/main" id="{DAB854D3-AD40-40B4-BDF6-6BD1F19044DB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1" name="5 Marcador de número de diapositiva">
            <a:extLst>
              <a:ext uri="{FF2B5EF4-FFF2-40B4-BE49-F238E27FC236}">
                <a16:creationId xmlns:a16="http://schemas.microsoft.com/office/drawing/2014/main" id="{A24C4D40-6A93-4B93-AE31-CB800FD9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22" name="Rectángulo 5">
            <a:extLst>
              <a:ext uri="{FF2B5EF4-FFF2-40B4-BE49-F238E27FC236}">
                <a16:creationId xmlns:a16="http://schemas.microsoft.com/office/drawing/2014/main" id="{76C45562-3DA2-487A-9E25-B7DE73487FD5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9" name="6 Marcador de posición de imagen">
            <a:extLst>
              <a:ext uri="{FF2B5EF4-FFF2-40B4-BE49-F238E27FC236}">
                <a16:creationId xmlns:a16="http://schemas.microsoft.com/office/drawing/2014/main" id="{BAD89018-DA4E-4DF5-A28D-C02D16692418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8128475" y="4056097"/>
            <a:ext cx="4064400" cy="4064400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  <p:sp>
        <p:nvSpPr>
          <p:cNvPr id="31" name="6 Marcador de posición de imagen">
            <a:extLst>
              <a:ext uri="{FF2B5EF4-FFF2-40B4-BE49-F238E27FC236}">
                <a16:creationId xmlns:a16="http://schemas.microsoft.com/office/drawing/2014/main" id="{6A269B66-A4DC-48EE-B2CE-AC58C4680662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16256951" y="4056097"/>
            <a:ext cx="4064400" cy="4064400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  <p:sp>
        <p:nvSpPr>
          <p:cNvPr id="33" name="6 Marcador de posición de imagen">
            <a:extLst>
              <a:ext uri="{FF2B5EF4-FFF2-40B4-BE49-F238E27FC236}">
                <a16:creationId xmlns:a16="http://schemas.microsoft.com/office/drawing/2014/main" id="{BCF6AB14-28CE-4BAF-80AF-854611B6B460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4064237" y="8120497"/>
            <a:ext cx="4064400" cy="4064400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  <p:sp>
        <p:nvSpPr>
          <p:cNvPr id="34" name="6 Marcador de posición de imagen">
            <a:extLst>
              <a:ext uri="{FF2B5EF4-FFF2-40B4-BE49-F238E27FC236}">
                <a16:creationId xmlns:a16="http://schemas.microsoft.com/office/drawing/2014/main" id="{68977AD9-6F5D-40F8-8DAC-E3ACD6DBEC78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12192713" y="8120497"/>
            <a:ext cx="4064400" cy="4064400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  <p:sp>
        <p:nvSpPr>
          <p:cNvPr id="35" name="6 Marcador de posición de imagen">
            <a:extLst>
              <a:ext uri="{FF2B5EF4-FFF2-40B4-BE49-F238E27FC236}">
                <a16:creationId xmlns:a16="http://schemas.microsoft.com/office/drawing/2014/main" id="{682782C2-D0EE-4E9F-A3AA-627101EDE0E1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20321188" y="8120497"/>
            <a:ext cx="4064400" cy="4064400"/>
          </a:xfrm>
          <a:prstGeom prst="rect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51039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8" grpId="0" animBg="1"/>
      <p:bldP spid="21" grpId="0"/>
      <p:bldP spid="22" grpId="0"/>
      <p:bldP spid="29" grpId="0" animBg="1"/>
      <p:bldP spid="31" grpId="0" animBg="1"/>
      <p:bldP spid="33" grpId="0" animBg="1"/>
      <p:bldP spid="34" grpId="0" animBg="1"/>
      <p:bldP spid="35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1956521" cy="1371758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953133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D0D15DC7-5267-4290-AD19-AFB181BF36FE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13992996" y="2"/>
            <a:ext cx="10392593" cy="13717587"/>
          </a:xfrm>
          <a:custGeom>
            <a:avLst/>
            <a:gdLst>
              <a:gd name="connsiteX0" fmla="*/ 3506431 w 10392593"/>
              <a:gd name="connsiteY0" fmla="*/ 0 h 13717587"/>
              <a:gd name="connsiteX1" fmla="*/ 10392593 w 10392593"/>
              <a:gd name="connsiteY1" fmla="*/ 0 h 13717587"/>
              <a:gd name="connsiteX2" fmla="*/ 10392593 w 10392593"/>
              <a:gd name="connsiteY2" fmla="*/ 13717587 h 13717587"/>
              <a:gd name="connsiteX3" fmla="*/ 3506433 w 10392593"/>
              <a:gd name="connsiteY3" fmla="*/ 13717587 h 13717587"/>
              <a:gd name="connsiteX4" fmla="*/ 3400245 w 10392593"/>
              <a:gd name="connsiteY4" fmla="*/ 13642076 h 13717587"/>
              <a:gd name="connsiteX5" fmla="*/ 0 w 10392593"/>
              <a:gd name="connsiteY5" fmla="*/ 6858794 h 13717587"/>
              <a:gd name="connsiteX6" fmla="*/ 3400245 w 10392593"/>
              <a:gd name="connsiteY6" fmla="*/ 75511 h 13717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92593" h="13717587">
                <a:moveTo>
                  <a:pt x="3506431" y="0"/>
                </a:moveTo>
                <a:lnTo>
                  <a:pt x="10392593" y="0"/>
                </a:lnTo>
                <a:lnTo>
                  <a:pt x="10392593" y="13717587"/>
                </a:lnTo>
                <a:lnTo>
                  <a:pt x="3506433" y="13717587"/>
                </a:lnTo>
                <a:lnTo>
                  <a:pt x="3400245" y="13642076"/>
                </a:lnTo>
                <a:cubicBezTo>
                  <a:pt x="1336087" y="12098385"/>
                  <a:pt x="0" y="9634619"/>
                  <a:pt x="0" y="6858794"/>
                </a:cubicBezTo>
                <a:cubicBezTo>
                  <a:pt x="0" y="4082968"/>
                  <a:pt x="1336089" y="1619202"/>
                  <a:pt x="3400245" y="75511"/>
                </a:cubicBez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2319803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4479896" cy="1371758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38874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6 Marcador de posición de imagen"/>
          <p:cNvSpPr>
            <a:spLocks noGrp="1" noChangeAspect="1"/>
          </p:cNvSpPr>
          <p:nvPr>
            <p:ph type="pic" sz="quarter" idx="13"/>
          </p:nvPr>
        </p:nvSpPr>
        <p:spPr>
          <a:xfrm>
            <a:off x="2516719" y="5054392"/>
            <a:ext cx="3862800" cy="3862800"/>
          </a:xfrm>
          <a:prstGeom prst="ellipse">
            <a:avLst/>
          </a:prstGeom>
          <a:solidFill>
            <a:srgbClr val="FFFFFF">
              <a:lumMod val="85000"/>
              <a:alpha val="50000"/>
            </a:srgbClr>
          </a:solidFill>
        </p:spPr>
        <p:txBody>
          <a:bodyPr/>
          <a:lstStyle/>
          <a:p>
            <a:endParaRPr lang="es-SV" dirty="0"/>
          </a:p>
        </p:txBody>
      </p:sp>
      <p:sp>
        <p:nvSpPr>
          <p:cNvPr id="15" name="12 Marcador de texto">
            <a:extLst>
              <a:ext uri="{FF2B5EF4-FFF2-40B4-BE49-F238E27FC236}">
                <a16:creationId xmlns:a16="http://schemas.microsoft.com/office/drawing/2014/main" id="{E2D9420C-3EA3-47D4-86AB-BF4F5B56CF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6" name="18 Conector recto">
            <a:extLst>
              <a:ext uri="{FF2B5EF4-FFF2-40B4-BE49-F238E27FC236}">
                <a16:creationId xmlns:a16="http://schemas.microsoft.com/office/drawing/2014/main" id="{EC72CFCC-D6FC-49B5-B8E1-D175583FA09B}"/>
              </a:ext>
            </a:extLst>
          </p:cNvPr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20 Rectángulo">
            <a:extLst>
              <a:ext uri="{FF2B5EF4-FFF2-40B4-BE49-F238E27FC236}">
                <a16:creationId xmlns:a16="http://schemas.microsoft.com/office/drawing/2014/main" id="{94A5D09B-1756-4854-8FA7-F15384158F54}"/>
              </a:ext>
            </a:extLst>
          </p:cNvPr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8" name="7 Rectángulo">
            <a:extLst>
              <a:ext uri="{FF2B5EF4-FFF2-40B4-BE49-F238E27FC236}">
                <a16:creationId xmlns:a16="http://schemas.microsoft.com/office/drawing/2014/main" id="{8CE84D3F-4203-4EF6-80C9-14CE09BC07D0}"/>
              </a:ext>
            </a:extLst>
          </p:cNvPr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9" name="11 Rectángulo">
            <a:extLst>
              <a:ext uri="{FF2B5EF4-FFF2-40B4-BE49-F238E27FC236}">
                <a16:creationId xmlns:a16="http://schemas.microsoft.com/office/drawing/2014/main" id="{EE092C25-F320-46D9-90C2-4D977AF7CE48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0" name="12 Rectángulo">
            <a:extLst>
              <a:ext uri="{FF2B5EF4-FFF2-40B4-BE49-F238E27FC236}">
                <a16:creationId xmlns:a16="http://schemas.microsoft.com/office/drawing/2014/main" id="{DAB854D3-AD40-40B4-BDF6-6BD1F19044DB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1" name="5 Marcador de número de diapositiva">
            <a:extLst>
              <a:ext uri="{FF2B5EF4-FFF2-40B4-BE49-F238E27FC236}">
                <a16:creationId xmlns:a16="http://schemas.microsoft.com/office/drawing/2014/main" id="{A24C4D40-6A93-4B93-AE31-CB800FD9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22" name="Rectángulo 5">
            <a:extLst>
              <a:ext uri="{FF2B5EF4-FFF2-40B4-BE49-F238E27FC236}">
                <a16:creationId xmlns:a16="http://schemas.microsoft.com/office/drawing/2014/main" id="{76C45562-3DA2-487A-9E25-B7DE73487FD5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grpSp>
        <p:nvGrpSpPr>
          <p:cNvPr id="69" name="3 Grupo">
            <a:extLst>
              <a:ext uri="{FF2B5EF4-FFF2-40B4-BE49-F238E27FC236}">
                <a16:creationId xmlns:a16="http://schemas.microsoft.com/office/drawing/2014/main" id="{86882D74-F965-4E42-9EB1-3D4778D4380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147281" y="4905255"/>
            <a:ext cx="4390304" cy="4360453"/>
            <a:chOff x="17867834" y="3782985"/>
            <a:chExt cx="3141075" cy="3119718"/>
          </a:xfrm>
          <a:solidFill>
            <a:schemeClr val="accent1"/>
          </a:solidFill>
        </p:grpSpPr>
        <p:sp>
          <p:nvSpPr>
            <p:cNvPr id="70" name="Freeform 1299">
              <a:extLst>
                <a:ext uri="{FF2B5EF4-FFF2-40B4-BE49-F238E27FC236}">
                  <a16:creationId xmlns:a16="http://schemas.microsoft.com/office/drawing/2014/main" id="{BE58668C-C28B-4ED0-879C-CFC929FA1E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64136" y="3812697"/>
              <a:ext cx="3044773" cy="3041853"/>
            </a:xfrm>
            <a:custGeom>
              <a:avLst/>
              <a:gdLst>
                <a:gd name="T0" fmla="*/ 628 w 1256"/>
                <a:gd name="T1" fmla="*/ 0 h 1255"/>
                <a:gd name="T2" fmla="*/ 0 w 1256"/>
                <a:gd name="T3" fmla="*/ 628 h 1255"/>
                <a:gd name="T4" fmla="*/ 628 w 1256"/>
                <a:gd name="T5" fmla="*/ 1255 h 1255"/>
                <a:gd name="T6" fmla="*/ 1256 w 1256"/>
                <a:gd name="T7" fmla="*/ 628 h 1255"/>
                <a:gd name="T8" fmla="*/ 628 w 1256"/>
                <a:gd name="T9" fmla="*/ 0 h 1255"/>
                <a:gd name="T10" fmla="*/ 644 w 1256"/>
                <a:gd name="T11" fmla="*/ 1174 h 1255"/>
                <a:gd name="T12" fmla="*/ 71 w 1256"/>
                <a:gd name="T13" fmla="*/ 600 h 1255"/>
                <a:gd name="T14" fmla="*/ 644 w 1256"/>
                <a:gd name="T15" fmla="*/ 27 h 1255"/>
                <a:gd name="T16" fmla="*/ 1218 w 1256"/>
                <a:gd name="T17" fmla="*/ 600 h 1255"/>
                <a:gd name="T18" fmla="*/ 644 w 1256"/>
                <a:gd name="T19" fmla="*/ 1174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6" h="1255">
                  <a:moveTo>
                    <a:pt x="628" y="0"/>
                  </a:moveTo>
                  <a:cubicBezTo>
                    <a:pt x="281" y="0"/>
                    <a:pt x="0" y="281"/>
                    <a:pt x="0" y="628"/>
                  </a:cubicBezTo>
                  <a:cubicBezTo>
                    <a:pt x="0" y="974"/>
                    <a:pt x="281" y="1255"/>
                    <a:pt x="628" y="1255"/>
                  </a:cubicBezTo>
                  <a:cubicBezTo>
                    <a:pt x="975" y="1255"/>
                    <a:pt x="1256" y="974"/>
                    <a:pt x="1256" y="628"/>
                  </a:cubicBezTo>
                  <a:cubicBezTo>
                    <a:pt x="1256" y="281"/>
                    <a:pt x="975" y="0"/>
                    <a:pt x="628" y="0"/>
                  </a:cubicBezTo>
                  <a:moveTo>
                    <a:pt x="644" y="1174"/>
                  </a:moveTo>
                  <a:cubicBezTo>
                    <a:pt x="328" y="1174"/>
                    <a:pt x="71" y="917"/>
                    <a:pt x="71" y="600"/>
                  </a:cubicBezTo>
                  <a:cubicBezTo>
                    <a:pt x="71" y="284"/>
                    <a:pt x="328" y="27"/>
                    <a:pt x="644" y="27"/>
                  </a:cubicBezTo>
                  <a:cubicBezTo>
                    <a:pt x="961" y="27"/>
                    <a:pt x="1218" y="284"/>
                    <a:pt x="1218" y="600"/>
                  </a:cubicBezTo>
                  <a:cubicBezTo>
                    <a:pt x="1218" y="917"/>
                    <a:pt x="961" y="1174"/>
                    <a:pt x="644" y="117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1" name="Freeform 1300">
              <a:extLst>
                <a:ext uri="{FF2B5EF4-FFF2-40B4-BE49-F238E27FC236}">
                  <a16:creationId xmlns:a16="http://schemas.microsoft.com/office/drawing/2014/main" id="{C55D8194-2E42-4A07-BEB6-F5F2D0C5EA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68183" y="3782985"/>
              <a:ext cx="2540726" cy="3039804"/>
            </a:xfrm>
            <a:custGeom>
              <a:avLst/>
              <a:gdLst>
                <a:gd name="T0" fmla="*/ 371 w 1048"/>
                <a:gd name="T1" fmla="*/ 0 h 1254"/>
                <a:gd name="T2" fmla="*/ 0 w 1048"/>
                <a:gd name="T3" fmla="*/ 110 h 1254"/>
                <a:gd name="T4" fmla="*/ 352 w 1048"/>
                <a:gd name="T5" fmla="*/ 12 h 1254"/>
                <a:gd name="T6" fmla="*/ 1029 w 1048"/>
                <a:gd name="T7" fmla="*/ 688 h 1254"/>
                <a:gd name="T8" fmla="*/ 723 w 1048"/>
                <a:gd name="T9" fmla="*/ 1254 h 1254"/>
                <a:gd name="T10" fmla="*/ 1048 w 1048"/>
                <a:gd name="T11" fmla="*/ 676 h 1254"/>
                <a:gd name="T12" fmla="*/ 371 w 1048"/>
                <a:gd name="T13" fmla="*/ 0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8" h="1254">
                  <a:moveTo>
                    <a:pt x="371" y="0"/>
                  </a:moveTo>
                  <a:cubicBezTo>
                    <a:pt x="234" y="0"/>
                    <a:pt x="107" y="40"/>
                    <a:pt x="0" y="110"/>
                  </a:cubicBezTo>
                  <a:cubicBezTo>
                    <a:pt x="103" y="48"/>
                    <a:pt x="223" y="12"/>
                    <a:pt x="352" y="12"/>
                  </a:cubicBezTo>
                  <a:cubicBezTo>
                    <a:pt x="726" y="12"/>
                    <a:pt x="1029" y="315"/>
                    <a:pt x="1029" y="688"/>
                  </a:cubicBezTo>
                  <a:cubicBezTo>
                    <a:pt x="1029" y="925"/>
                    <a:pt x="907" y="1134"/>
                    <a:pt x="723" y="1254"/>
                  </a:cubicBezTo>
                  <a:cubicBezTo>
                    <a:pt x="918" y="1136"/>
                    <a:pt x="1048" y="921"/>
                    <a:pt x="1048" y="676"/>
                  </a:cubicBezTo>
                  <a:cubicBezTo>
                    <a:pt x="1048" y="303"/>
                    <a:pt x="745" y="0"/>
                    <a:pt x="37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2" name="Freeform 1302">
              <a:extLst>
                <a:ext uri="{FF2B5EF4-FFF2-40B4-BE49-F238E27FC236}">
                  <a16:creationId xmlns:a16="http://schemas.microsoft.com/office/drawing/2014/main" id="{261308C1-A193-406D-829C-EC465DD92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58163" y="6653741"/>
              <a:ext cx="135232" cy="138312"/>
            </a:xfrm>
            <a:custGeom>
              <a:avLst/>
              <a:gdLst>
                <a:gd name="T0" fmla="*/ 37 w 56"/>
                <a:gd name="T1" fmla="*/ 5 h 57"/>
                <a:gd name="T2" fmla="*/ 52 w 56"/>
                <a:gd name="T3" fmla="*/ 37 h 57"/>
                <a:gd name="T4" fmla="*/ 20 w 56"/>
                <a:gd name="T5" fmla="*/ 52 h 57"/>
                <a:gd name="T6" fmla="*/ 5 w 56"/>
                <a:gd name="T7" fmla="*/ 20 h 57"/>
                <a:gd name="T8" fmla="*/ 37 w 56"/>
                <a:gd name="T9" fmla="*/ 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7">
                  <a:moveTo>
                    <a:pt x="37" y="5"/>
                  </a:moveTo>
                  <a:cubicBezTo>
                    <a:pt x="50" y="10"/>
                    <a:pt x="56" y="24"/>
                    <a:pt x="52" y="37"/>
                  </a:cubicBezTo>
                  <a:cubicBezTo>
                    <a:pt x="47" y="50"/>
                    <a:pt x="33" y="57"/>
                    <a:pt x="20" y="52"/>
                  </a:cubicBezTo>
                  <a:cubicBezTo>
                    <a:pt x="7" y="47"/>
                    <a:pt x="0" y="33"/>
                    <a:pt x="5" y="20"/>
                  </a:cubicBezTo>
                  <a:cubicBezTo>
                    <a:pt x="9" y="7"/>
                    <a:pt x="24" y="0"/>
                    <a:pt x="37" y="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3" name="Freeform 1303">
              <a:extLst>
                <a:ext uri="{FF2B5EF4-FFF2-40B4-BE49-F238E27FC236}">
                  <a16:creationId xmlns:a16="http://schemas.microsoft.com/office/drawing/2014/main" id="{54CC4131-5195-42DB-A78F-032DEC223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32151" y="6733655"/>
              <a:ext cx="87082" cy="85036"/>
            </a:xfrm>
            <a:custGeom>
              <a:avLst/>
              <a:gdLst>
                <a:gd name="T0" fmla="*/ 23 w 36"/>
                <a:gd name="T1" fmla="*/ 3 h 35"/>
                <a:gd name="T2" fmla="*/ 33 w 36"/>
                <a:gd name="T3" fmla="*/ 23 h 35"/>
                <a:gd name="T4" fmla="*/ 13 w 36"/>
                <a:gd name="T5" fmla="*/ 32 h 35"/>
                <a:gd name="T6" fmla="*/ 3 w 36"/>
                <a:gd name="T7" fmla="*/ 12 h 35"/>
                <a:gd name="T8" fmla="*/ 23 w 36"/>
                <a:gd name="T9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5">
                  <a:moveTo>
                    <a:pt x="23" y="3"/>
                  </a:moveTo>
                  <a:cubicBezTo>
                    <a:pt x="31" y="6"/>
                    <a:pt x="36" y="15"/>
                    <a:pt x="33" y="23"/>
                  </a:cubicBezTo>
                  <a:cubicBezTo>
                    <a:pt x="30" y="31"/>
                    <a:pt x="21" y="35"/>
                    <a:pt x="13" y="32"/>
                  </a:cubicBezTo>
                  <a:cubicBezTo>
                    <a:pt x="5" y="29"/>
                    <a:pt x="0" y="20"/>
                    <a:pt x="3" y="12"/>
                  </a:cubicBezTo>
                  <a:cubicBezTo>
                    <a:pt x="6" y="4"/>
                    <a:pt x="15" y="0"/>
                    <a:pt x="23" y="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4" name="Oval 1304">
              <a:extLst>
                <a:ext uri="{FF2B5EF4-FFF2-40B4-BE49-F238E27FC236}">
                  <a16:creationId xmlns:a16="http://schemas.microsoft.com/office/drawing/2014/main" id="{F0B13F6F-756C-42BA-A5BD-B6AFC916CB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51138" y="4416150"/>
              <a:ext cx="157771" cy="156754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5" name="Oval 1305">
              <a:extLst>
                <a:ext uri="{FF2B5EF4-FFF2-40B4-BE49-F238E27FC236}">
                  <a16:creationId xmlns:a16="http://schemas.microsoft.com/office/drawing/2014/main" id="{70802A7A-9F42-45FB-9129-C89B127DF3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49714" y="4285009"/>
              <a:ext cx="97327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6" name="Oval 1306">
              <a:extLst>
                <a:ext uri="{FF2B5EF4-FFF2-40B4-BE49-F238E27FC236}">
                  <a16:creationId xmlns:a16="http://schemas.microsoft.com/office/drawing/2014/main" id="{AE30F75A-5DFA-44E0-BF2C-9CD57D06DB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34622" y="6803323"/>
              <a:ext cx="99375" cy="9938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7" name="Oval 1308">
              <a:extLst>
                <a:ext uri="{FF2B5EF4-FFF2-40B4-BE49-F238E27FC236}">
                  <a16:creationId xmlns:a16="http://schemas.microsoft.com/office/drawing/2014/main" id="{ABC35B66-F184-4820-85C7-893DC09502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12033" y="3969451"/>
              <a:ext cx="269440" cy="26945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8" name="Freeform 1319">
              <a:extLst>
                <a:ext uri="{FF2B5EF4-FFF2-40B4-BE49-F238E27FC236}">
                  <a16:creationId xmlns:a16="http://schemas.microsoft.com/office/drawing/2014/main" id="{B15823B4-4F15-4278-A6A1-CA9C0AC9B4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02188" y="6478545"/>
              <a:ext cx="0" cy="7171"/>
            </a:xfrm>
            <a:custGeom>
              <a:avLst/>
              <a:gdLst>
                <a:gd name="T0" fmla="*/ 0 h 3"/>
                <a:gd name="T1" fmla="*/ 0 h 3"/>
                <a:gd name="T2" fmla="*/ 3 h 3"/>
                <a:gd name="T3" fmla="*/ 3 h 3"/>
                <a:gd name="T4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  <p:sp>
          <p:nvSpPr>
            <p:cNvPr id="79" name="Freeform 1301">
              <a:extLst>
                <a:ext uri="{FF2B5EF4-FFF2-40B4-BE49-F238E27FC236}">
                  <a16:creationId xmlns:a16="http://schemas.microsoft.com/office/drawing/2014/main" id="{3512FDCC-B757-4ED5-87FB-74ABE0954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67834" y="4100592"/>
              <a:ext cx="2319437" cy="2778547"/>
            </a:xfrm>
            <a:custGeom>
              <a:avLst/>
              <a:gdLst>
                <a:gd name="T0" fmla="*/ 297 w 957"/>
                <a:gd name="T1" fmla="*/ 0 h 1146"/>
                <a:gd name="T2" fmla="*/ 0 w 957"/>
                <a:gd name="T3" fmla="*/ 528 h 1146"/>
                <a:gd name="T4" fmla="*/ 618 w 957"/>
                <a:gd name="T5" fmla="*/ 1146 h 1146"/>
                <a:gd name="T6" fmla="*/ 957 w 957"/>
                <a:gd name="T7" fmla="*/ 1045 h 1146"/>
                <a:gd name="T8" fmla="*/ 637 w 957"/>
                <a:gd name="T9" fmla="*/ 1134 h 1146"/>
                <a:gd name="T10" fmla="*/ 19 w 957"/>
                <a:gd name="T11" fmla="*/ 516 h 1146"/>
                <a:gd name="T12" fmla="*/ 297 w 957"/>
                <a:gd name="T13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7" h="1146">
                  <a:moveTo>
                    <a:pt x="297" y="0"/>
                  </a:moveTo>
                  <a:cubicBezTo>
                    <a:pt x="119" y="108"/>
                    <a:pt x="0" y="304"/>
                    <a:pt x="0" y="528"/>
                  </a:cubicBezTo>
                  <a:cubicBezTo>
                    <a:pt x="0" y="870"/>
                    <a:pt x="276" y="1146"/>
                    <a:pt x="618" y="1146"/>
                  </a:cubicBezTo>
                  <a:cubicBezTo>
                    <a:pt x="743" y="1146"/>
                    <a:pt x="860" y="1109"/>
                    <a:pt x="957" y="1045"/>
                  </a:cubicBezTo>
                  <a:cubicBezTo>
                    <a:pt x="864" y="1102"/>
                    <a:pt x="754" y="1134"/>
                    <a:pt x="637" y="1134"/>
                  </a:cubicBezTo>
                  <a:cubicBezTo>
                    <a:pt x="295" y="1134"/>
                    <a:pt x="19" y="857"/>
                    <a:pt x="19" y="516"/>
                  </a:cubicBezTo>
                  <a:cubicBezTo>
                    <a:pt x="19" y="300"/>
                    <a:pt x="129" y="110"/>
                    <a:pt x="29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SV"/>
            </a:p>
          </p:txBody>
        </p:sp>
      </p:grpSp>
    </p:spTree>
    <p:extLst>
      <p:ext uri="{BB962C8B-B14F-4D97-AF65-F5344CB8AC3E}">
        <p14:creationId xmlns:p14="http://schemas.microsoft.com/office/powerpoint/2010/main" val="116011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4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8" grpId="0" animBg="1"/>
      <p:bldP spid="21" grpId="0"/>
      <p:bldP spid="22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24385588" cy="585064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2" name="11 Rectángulo"/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3" name="12 Rectángulo"/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4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15" name="Rectángulo 5"/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948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/>
      <p:bldP spid="15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5588" cy="1371758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4" name="2 Marcador de posición de imagen">
            <a:extLst>
              <a:ext uri="{FF2B5EF4-FFF2-40B4-BE49-F238E27FC236}">
                <a16:creationId xmlns:a16="http://schemas.microsoft.com/office/drawing/2014/main" id="{FB224F4A-E805-4E0B-A0D2-7BC3101D30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976659" y="3410795"/>
            <a:ext cx="5727197" cy="345029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5" name="2 Marcador de posición de imagen">
            <a:extLst>
              <a:ext uri="{FF2B5EF4-FFF2-40B4-BE49-F238E27FC236}">
                <a16:creationId xmlns:a16="http://schemas.microsoft.com/office/drawing/2014/main" id="{9125421A-EA40-4080-A426-69D87C662B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351991" y="3402593"/>
            <a:ext cx="5727197" cy="345540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6" name="2 Marcador de posición de imagen">
            <a:extLst>
              <a:ext uri="{FF2B5EF4-FFF2-40B4-BE49-F238E27FC236}">
                <a16:creationId xmlns:a16="http://schemas.microsoft.com/office/drawing/2014/main" id="{4A0AD68E-AFDB-4DC6-A053-65DE4EB897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727324" y="3402593"/>
            <a:ext cx="5727600" cy="345540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98185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</p:bldLst>
  </p:timing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4">
            <a:extLst>
              <a:ext uri="{FF2B5EF4-FFF2-40B4-BE49-F238E27FC236}">
                <a16:creationId xmlns:a16="http://schemas.microsoft.com/office/drawing/2014/main" id="{7FF70F53-5C88-43A0-B79C-675A16D8E2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68694" y="2358294"/>
            <a:ext cx="15193974" cy="8562413"/>
          </a:xfrm>
          <a:prstGeom prst="rect">
            <a:avLst/>
          </a:prstGeom>
        </p:spPr>
      </p:pic>
      <p:sp>
        <p:nvSpPr>
          <p:cNvPr id="8" name="2 Marcador de posición de imagen">
            <a:extLst>
              <a:ext uri="{FF2B5EF4-FFF2-40B4-BE49-F238E27FC236}">
                <a16:creationId xmlns:a16="http://schemas.microsoft.com/office/drawing/2014/main" id="{AF8254BF-BD69-47CD-AF57-786A2FEE6F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822864" y="3393409"/>
            <a:ext cx="9496800" cy="59292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239931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9492494" cy="1371758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3695067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4 Rectángulo">
            <a:extLst>
              <a:ext uri="{FF2B5EF4-FFF2-40B4-BE49-F238E27FC236}">
                <a16:creationId xmlns:a16="http://schemas.microsoft.com/office/drawing/2014/main" id="{972ED3AB-65BF-4D1F-9B99-DAC944DCB4F7}"/>
              </a:ext>
            </a:extLst>
          </p:cNvPr>
          <p:cNvSpPr/>
          <p:nvPr userDrawn="1"/>
        </p:nvSpPr>
        <p:spPr bwMode="auto">
          <a:xfrm>
            <a:off x="0" y="-1"/>
            <a:ext cx="24385588" cy="8523981"/>
          </a:xfrm>
          <a:prstGeom prst="rect">
            <a:avLst/>
          </a:prstGeom>
          <a:solidFill>
            <a:srgbClr val="242A30"/>
          </a:solidFill>
          <a:ln>
            <a:noFill/>
          </a:ln>
        </p:spPr>
        <p:txBody>
          <a:bodyPr lIns="0" tIns="0" rIns="0" bIns="0" rtlCol="0" anchor="ctr"/>
          <a:lstStyle/>
          <a:p>
            <a:pPr marL="0" marR="0" lvl="0" indent="0" algn="ctr" defTabSz="24174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SV" sz="2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3" name="Picture 10" descr="http://app.imcreator.com/images/editor/iphone_for_editor.png">
            <a:extLst>
              <a:ext uri="{FF2B5EF4-FFF2-40B4-BE49-F238E27FC236}">
                <a16:creationId xmlns:a16="http://schemas.microsoft.com/office/drawing/2014/main" id="{3173A9D5-CB01-417C-AB7A-5F5887542E8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523164" y="389736"/>
            <a:ext cx="7605845" cy="13627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16660131" y="2403299"/>
            <a:ext cx="5316670" cy="878286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378299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eft ty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12 Marcador de texto">
            <a:extLst>
              <a:ext uri="{FF2B5EF4-FFF2-40B4-BE49-F238E27FC236}">
                <a16:creationId xmlns:a16="http://schemas.microsoft.com/office/drawing/2014/main" id="{15C9BDA4-AA29-4254-8389-81D7E90F097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2662" y="507899"/>
            <a:ext cx="20981181" cy="1620000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7200" kern="1200" spc="300" noProof="0" dirty="0">
                <a:solidFill>
                  <a:schemeClr val="tx2"/>
                </a:solidFill>
                <a:latin typeface="Oswald bold" panose="02000803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sp>
        <p:nvSpPr>
          <p:cNvPr id="24" name="235 Rectángulo">
            <a:extLst>
              <a:ext uri="{FF2B5EF4-FFF2-40B4-BE49-F238E27FC236}">
                <a16:creationId xmlns:a16="http://schemas.microsoft.com/office/drawing/2014/main" id="{4A5A82B6-9C6E-4261-9675-85BF9F4E03CD}"/>
              </a:ext>
            </a:extLst>
          </p:cNvPr>
          <p:cNvSpPr/>
          <p:nvPr userDrawn="1"/>
        </p:nvSpPr>
        <p:spPr bwMode="auto">
          <a:xfrm>
            <a:off x="0" y="750363"/>
            <a:ext cx="414000" cy="9918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marL="0" marR="0" lvl="0" indent="0" algn="ctr" defTabSz="24174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SV" sz="48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6837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1DF99CA0-F7A5-4EB5-9AB3-D15942BFCE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10959" y="-257391"/>
            <a:ext cx="16594868" cy="9351873"/>
          </a:xfrm>
          <a:prstGeom prst="rect">
            <a:avLst/>
          </a:prstGeom>
        </p:spPr>
      </p:pic>
      <p:sp>
        <p:nvSpPr>
          <p:cNvPr id="4" name="2 Marcador de posición de imagen">
            <a:extLst>
              <a:ext uri="{FF2B5EF4-FFF2-40B4-BE49-F238E27FC236}">
                <a16:creationId xmlns:a16="http://schemas.microsoft.com/office/drawing/2014/main" id="{4B654295-9D6E-48D3-84B9-18D384E7E1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32433" y="889106"/>
            <a:ext cx="10337075" cy="6469637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2937104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7017220" y="0"/>
            <a:ext cx="17368368" cy="1371758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59064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10167569" y="0"/>
            <a:ext cx="14218019" cy="748886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629670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387149" cy="1371758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4" name="2 Marcador de posición de imagen">
            <a:extLst>
              <a:ext uri="{FF2B5EF4-FFF2-40B4-BE49-F238E27FC236}">
                <a16:creationId xmlns:a16="http://schemas.microsoft.com/office/drawing/2014/main" id="{3A1C5B2F-15F1-4194-85F7-C438E6C3D5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0730" y="0"/>
            <a:ext cx="6387149" cy="675139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5" name="2 Marcador de posición de imagen">
            <a:extLst>
              <a:ext uri="{FF2B5EF4-FFF2-40B4-BE49-F238E27FC236}">
                <a16:creationId xmlns:a16="http://schemas.microsoft.com/office/drawing/2014/main" id="{EEE3526C-C6AA-4B60-931F-AA723D9BDE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0730" y="6966189"/>
            <a:ext cx="6387149" cy="675139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2776488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2 Marcador de posición de imagen">
            <a:extLst>
              <a:ext uri="{FF2B5EF4-FFF2-40B4-BE49-F238E27FC236}">
                <a16:creationId xmlns:a16="http://schemas.microsoft.com/office/drawing/2014/main" id="{CD4595CB-ED3D-4BAC-8A4E-8E2A9B2ACF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62923" y="4211920"/>
            <a:ext cx="10216135" cy="813748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1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24385588" cy="3348403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2" name="11 Rectángulo"/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3" name="12 Rectángulo"/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4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15" name="Rectángulo 5"/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7057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/>
      <p:bldP spid="15" grpId="0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2"/>
          <p:cNvSpPr>
            <a:spLocks noGrp="1"/>
          </p:cNvSpPr>
          <p:nvPr>
            <p:ph type="pic" sz="quarter" idx="11"/>
          </p:nvPr>
        </p:nvSpPr>
        <p:spPr>
          <a:xfrm>
            <a:off x="228600" y="2448304"/>
            <a:ext cx="5519433" cy="547263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21" name="3"/>
          <p:cNvSpPr>
            <a:spLocks noGrp="1"/>
          </p:cNvSpPr>
          <p:nvPr>
            <p:ph type="pic" sz="quarter" idx="12"/>
          </p:nvPr>
        </p:nvSpPr>
        <p:spPr>
          <a:xfrm>
            <a:off x="228600" y="8089199"/>
            <a:ext cx="5519433" cy="528054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23" name="4"/>
          <p:cNvSpPr>
            <a:spLocks noGrp="1"/>
          </p:cNvSpPr>
          <p:nvPr>
            <p:ph type="pic" sz="quarter" idx="14"/>
          </p:nvPr>
        </p:nvSpPr>
        <p:spPr>
          <a:xfrm>
            <a:off x="5912157" y="2448304"/>
            <a:ext cx="6048394" cy="547263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22" name="5"/>
          <p:cNvSpPr>
            <a:spLocks noGrp="1"/>
          </p:cNvSpPr>
          <p:nvPr>
            <p:ph type="pic" sz="quarter" idx="13"/>
          </p:nvPr>
        </p:nvSpPr>
        <p:spPr>
          <a:xfrm>
            <a:off x="5912157" y="8089199"/>
            <a:ext cx="6048394" cy="528054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28" name="6"/>
          <p:cNvSpPr>
            <a:spLocks noGrp="1"/>
          </p:cNvSpPr>
          <p:nvPr>
            <p:ph type="pic" sz="quarter" idx="16"/>
          </p:nvPr>
        </p:nvSpPr>
        <p:spPr>
          <a:xfrm>
            <a:off x="12124675" y="2448304"/>
            <a:ext cx="6048394" cy="547263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27" name="7"/>
          <p:cNvSpPr>
            <a:spLocks noGrp="1"/>
          </p:cNvSpPr>
          <p:nvPr>
            <p:ph type="pic" sz="quarter" idx="15"/>
          </p:nvPr>
        </p:nvSpPr>
        <p:spPr>
          <a:xfrm>
            <a:off x="12124675" y="8089199"/>
            <a:ext cx="6048394" cy="528054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32" name="8"/>
          <p:cNvSpPr>
            <a:spLocks noGrp="1"/>
          </p:cNvSpPr>
          <p:nvPr>
            <p:ph type="pic" sz="quarter" idx="18"/>
          </p:nvPr>
        </p:nvSpPr>
        <p:spPr>
          <a:xfrm>
            <a:off x="18337194" y="2448304"/>
            <a:ext cx="5818206" cy="547263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31" name="9"/>
          <p:cNvSpPr>
            <a:spLocks noGrp="1"/>
          </p:cNvSpPr>
          <p:nvPr>
            <p:ph type="pic" sz="quarter" idx="17"/>
          </p:nvPr>
        </p:nvSpPr>
        <p:spPr>
          <a:xfrm>
            <a:off x="18337194" y="8089199"/>
            <a:ext cx="5818206" cy="528054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0" name="12 Marcador de texto">
            <a:extLst>
              <a:ext uri="{FF2B5EF4-FFF2-40B4-BE49-F238E27FC236}">
                <a16:creationId xmlns:a16="http://schemas.microsoft.com/office/drawing/2014/main" id="{29CFD9D2-07EE-44AE-B85B-BD7C5CBD1C9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2662" y="507899"/>
            <a:ext cx="20981181" cy="1620000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7200" kern="1200" spc="300" noProof="0" dirty="0">
                <a:solidFill>
                  <a:schemeClr val="tx2"/>
                </a:solidFill>
                <a:latin typeface="Oswald bold" panose="02000803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sp>
        <p:nvSpPr>
          <p:cNvPr id="11" name="235 Rectángulo">
            <a:extLst>
              <a:ext uri="{FF2B5EF4-FFF2-40B4-BE49-F238E27FC236}">
                <a16:creationId xmlns:a16="http://schemas.microsoft.com/office/drawing/2014/main" id="{2CD0E08E-B0B0-444B-A9CA-B2AB7A8E4B08}"/>
              </a:ext>
            </a:extLst>
          </p:cNvPr>
          <p:cNvSpPr/>
          <p:nvPr userDrawn="1"/>
        </p:nvSpPr>
        <p:spPr bwMode="auto">
          <a:xfrm>
            <a:off x="0" y="750363"/>
            <a:ext cx="414000" cy="9918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marL="0" marR="0" lvl="0" indent="0" algn="ctr" defTabSz="24174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SV" sz="48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39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3" grpId="0" animBg="1"/>
      <p:bldP spid="22" grpId="0" animBg="1"/>
      <p:bldP spid="28" grpId="0" animBg="1"/>
      <p:bldP spid="27" grpId="0" animBg="1"/>
      <p:bldP spid="32" grpId="0" animBg="1"/>
      <p:bldP spid="31" grpId="0" animBg="1"/>
      <p:bldP spid="10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12 Marcador de texto">
            <a:extLst>
              <a:ext uri="{FF2B5EF4-FFF2-40B4-BE49-F238E27FC236}">
                <a16:creationId xmlns:a16="http://schemas.microsoft.com/office/drawing/2014/main" id="{15C9BDA4-AA29-4254-8389-81D7E90F097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2662" y="507899"/>
            <a:ext cx="20981181" cy="1620000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7200" kern="1200" spc="300" noProof="0" dirty="0">
                <a:solidFill>
                  <a:schemeClr val="tx2"/>
                </a:solidFill>
                <a:latin typeface="Oswald bold" panose="02000803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sp>
        <p:nvSpPr>
          <p:cNvPr id="20" name="2"/>
          <p:cNvSpPr>
            <a:spLocks noGrp="1"/>
          </p:cNvSpPr>
          <p:nvPr>
            <p:ph type="pic" sz="quarter" idx="11"/>
          </p:nvPr>
        </p:nvSpPr>
        <p:spPr>
          <a:xfrm>
            <a:off x="2886759" y="3573969"/>
            <a:ext cx="5936400" cy="4860000"/>
          </a:xfrm>
          <a:prstGeom prst="roundRect">
            <a:avLst>
              <a:gd name="adj" fmla="val 2360"/>
            </a:avLst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3" name="2">
            <a:extLst>
              <a:ext uri="{FF2B5EF4-FFF2-40B4-BE49-F238E27FC236}">
                <a16:creationId xmlns:a16="http://schemas.microsoft.com/office/drawing/2014/main" id="{45F51C5A-62DD-488C-805A-167D0DEC80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297102" y="3573429"/>
            <a:ext cx="5936400" cy="4860000"/>
          </a:xfrm>
          <a:prstGeom prst="roundRect">
            <a:avLst>
              <a:gd name="adj" fmla="val 2360"/>
            </a:avLst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4" name="2">
            <a:extLst>
              <a:ext uri="{FF2B5EF4-FFF2-40B4-BE49-F238E27FC236}">
                <a16:creationId xmlns:a16="http://schemas.microsoft.com/office/drawing/2014/main" id="{86D1A0EC-2842-477F-8380-C93DA09DDB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707443" y="3573429"/>
            <a:ext cx="5936400" cy="4860000"/>
          </a:xfrm>
          <a:prstGeom prst="roundRect">
            <a:avLst>
              <a:gd name="adj" fmla="val 2360"/>
            </a:avLst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5" name="11 Rectángulo">
            <a:extLst>
              <a:ext uri="{FF2B5EF4-FFF2-40B4-BE49-F238E27FC236}">
                <a16:creationId xmlns:a16="http://schemas.microsoft.com/office/drawing/2014/main" id="{A313542F-558A-4AF1-8CF7-51BCD6BEEDC5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6" name="12 Rectángulo">
            <a:extLst>
              <a:ext uri="{FF2B5EF4-FFF2-40B4-BE49-F238E27FC236}">
                <a16:creationId xmlns:a16="http://schemas.microsoft.com/office/drawing/2014/main" id="{0EA6DBAA-1EB8-47DD-92A9-DA33C7BDA7B9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7" name="5 Marcador de número de diapositiva">
            <a:extLst>
              <a:ext uri="{FF2B5EF4-FFF2-40B4-BE49-F238E27FC236}">
                <a16:creationId xmlns:a16="http://schemas.microsoft.com/office/drawing/2014/main" id="{66E8125D-842A-4561-A5F2-CCC9C57FE0B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18" name="Rectángulo 5">
            <a:extLst>
              <a:ext uri="{FF2B5EF4-FFF2-40B4-BE49-F238E27FC236}">
                <a16:creationId xmlns:a16="http://schemas.microsoft.com/office/drawing/2014/main" id="{6F9AE97E-8ED4-4C65-9B31-82C28AE4BFDE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4" name="235 Rectángulo">
            <a:extLst>
              <a:ext uri="{FF2B5EF4-FFF2-40B4-BE49-F238E27FC236}">
                <a16:creationId xmlns:a16="http://schemas.microsoft.com/office/drawing/2014/main" id="{4A5A82B6-9C6E-4261-9675-85BF9F4E03CD}"/>
              </a:ext>
            </a:extLst>
          </p:cNvPr>
          <p:cNvSpPr/>
          <p:nvPr userDrawn="1"/>
        </p:nvSpPr>
        <p:spPr bwMode="auto">
          <a:xfrm>
            <a:off x="0" y="750363"/>
            <a:ext cx="414000" cy="9918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marL="0" marR="0" lvl="0" indent="0" algn="ctr" defTabSz="24174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SV" sz="48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07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13" grpId="0" animBg="1"/>
      <p:bldP spid="14" grpId="0" animBg="1"/>
      <p:bldP spid="17" grpId="0"/>
      <p:bldP spid="18" grpId="0"/>
      <p:bldP spid="24" grpId="0" animBg="1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12 Marcador de texto">
            <a:extLst>
              <a:ext uri="{FF2B5EF4-FFF2-40B4-BE49-F238E27FC236}">
                <a16:creationId xmlns:a16="http://schemas.microsoft.com/office/drawing/2014/main" id="{15C9BDA4-AA29-4254-8389-81D7E90F097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2662" y="507899"/>
            <a:ext cx="20981181" cy="1620000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7200" kern="1200" spc="300" noProof="0" dirty="0">
                <a:solidFill>
                  <a:schemeClr val="tx2"/>
                </a:solidFill>
                <a:latin typeface="Oswald bold" panose="02000803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sp>
        <p:nvSpPr>
          <p:cNvPr id="20" name="2"/>
          <p:cNvSpPr>
            <a:spLocks noGrp="1"/>
          </p:cNvSpPr>
          <p:nvPr>
            <p:ph type="pic" sz="quarter" idx="11"/>
          </p:nvPr>
        </p:nvSpPr>
        <p:spPr>
          <a:xfrm>
            <a:off x="909083" y="3573969"/>
            <a:ext cx="5309922" cy="3464845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5" name="11 Rectángulo">
            <a:extLst>
              <a:ext uri="{FF2B5EF4-FFF2-40B4-BE49-F238E27FC236}">
                <a16:creationId xmlns:a16="http://schemas.microsoft.com/office/drawing/2014/main" id="{A313542F-558A-4AF1-8CF7-51BCD6BEEDC5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6" name="12 Rectángulo">
            <a:extLst>
              <a:ext uri="{FF2B5EF4-FFF2-40B4-BE49-F238E27FC236}">
                <a16:creationId xmlns:a16="http://schemas.microsoft.com/office/drawing/2014/main" id="{0EA6DBAA-1EB8-47DD-92A9-DA33C7BDA7B9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7" name="5 Marcador de número de diapositiva">
            <a:extLst>
              <a:ext uri="{FF2B5EF4-FFF2-40B4-BE49-F238E27FC236}">
                <a16:creationId xmlns:a16="http://schemas.microsoft.com/office/drawing/2014/main" id="{66E8125D-842A-4561-A5F2-CCC9C57FE0B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18" name="Rectángulo 5">
            <a:extLst>
              <a:ext uri="{FF2B5EF4-FFF2-40B4-BE49-F238E27FC236}">
                <a16:creationId xmlns:a16="http://schemas.microsoft.com/office/drawing/2014/main" id="{6F9AE97E-8ED4-4C65-9B31-82C28AE4BFDE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4" name="235 Rectángulo">
            <a:extLst>
              <a:ext uri="{FF2B5EF4-FFF2-40B4-BE49-F238E27FC236}">
                <a16:creationId xmlns:a16="http://schemas.microsoft.com/office/drawing/2014/main" id="{4A5A82B6-9C6E-4261-9675-85BF9F4E03CD}"/>
              </a:ext>
            </a:extLst>
          </p:cNvPr>
          <p:cNvSpPr/>
          <p:nvPr userDrawn="1"/>
        </p:nvSpPr>
        <p:spPr bwMode="auto">
          <a:xfrm>
            <a:off x="0" y="750363"/>
            <a:ext cx="414000" cy="9918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marL="0" marR="0" lvl="0" indent="0" algn="ctr" defTabSz="24174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SV" sz="48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2">
            <a:extLst>
              <a:ext uri="{FF2B5EF4-FFF2-40B4-BE49-F238E27FC236}">
                <a16:creationId xmlns:a16="http://schemas.microsoft.com/office/drawing/2014/main" id="{A24D36DA-0AE6-4BD9-B84C-3EE571A24F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5764" y="3573969"/>
            <a:ext cx="5309922" cy="3464845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2" name="2">
            <a:extLst>
              <a:ext uri="{FF2B5EF4-FFF2-40B4-BE49-F238E27FC236}">
                <a16:creationId xmlns:a16="http://schemas.microsoft.com/office/drawing/2014/main" id="{93BFA706-0F9F-4225-A421-3DF5CE9F3D3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2422445" y="3573969"/>
            <a:ext cx="5309922" cy="3464845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9" name="2">
            <a:extLst>
              <a:ext uri="{FF2B5EF4-FFF2-40B4-BE49-F238E27FC236}">
                <a16:creationId xmlns:a16="http://schemas.microsoft.com/office/drawing/2014/main" id="{AEB702C9-F8C5-4E9C-985A-18BE8C5BDE1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8179127" y="3573969"/>
            <a:ext cx="5309922" cy="3464845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165685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17" grpId="0"/>
      <p:bldP spid="18" grpId="0"/>
      <p:bldP spid="24" grpId="0" animBg="1"/>
      <p:bldP spid="11" grpId="0" animBg="1"/>
      <p:bldP spid="12" grpId="0" animBg="1"/>
      <p:bldP spid="19" grpId="0" animBg="1"/>
    </p:bldLst>
  </p:timing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Marcador de posición de imagen 33">
            <a:extLst>
              <a:ext uri="{FF2B5EF4-FFF2-40B4-BE49-F238E27FC236}">
                <a16:creationId xmlns:a16="http://schemas.microsoft.com/office/drawing/2014/main" id="{BD208D24-71A8-4D47-8601-6A77E23E647D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1864992" y="3454172"/>
            <a:ext cx="4006329" cy="400653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35" name="Marcador de posición de imagen 34">
            <a:extLst>
              <a:ext uri="{FF2B5EF4-FFF2-40B4-BE49-F238E27FC236}">
                <a16:creationId xmlns:a16="http://schemas.microsoft.com/office/drawing/2014/main" id="{7FF70064-B0AF-42DC-8391-D527DF99E7FD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7422533" y="3454172"/>
            <a:ext cx="4006329" cy="400653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36" name="Marcador de posición de imagen 35">
            <a:extLst>
              <a:ext uri="{FF2B5EF4-FFF2-40B4-BE49-F238E27FC236}">
                <a16:creationId xmlns:a16="http://schemas.microsoft.com/office/drawing/2014/main" id="{61F928EE-4000-409B-B7A6-2DA2CFB19B7F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12980074" y="3454172"/>
            <a:ext cx="4006329" cy="400653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37" name="Marcador de posición de imagen 36">
            <a:extLst>
              <a:ext uri="{FF2B5EF4-FFF2-40B4-BE49-F238E27FC236}">
                <a16:creationId xmlns:a16="http://schemas.microsoft.com/office/drawing/2014/main" id="{D5672A69-0416-4C82-82B7-6644006B40C2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18537615" y="3454172"/>
            <a:ext cx="4006329" cy="400653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21" name="11 Rectángulo">
            <a:extLst>
              <a:ext uri="{FF2B5EF4-FFF2-40B4-BE49-F238E27FC236}">
                <a16:creationId xmlns:a16="http://schemas.microsoft.com/office/drawing/2014/main" id="{0D0F1781-7046-4D05-92C3-2B968BCE250E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2" name="12 Rectángulo">
            <a:extLst>
              <a:ext uri="{FF2B5EF4-FFF2-40B4-BE49-F238E27FC236}">
                <a16:creationId xmlns:a16="http://schemas.microsoft.com/office/drawing/2014/main" id="{B33FB721-54F8-4353-9E55-898988ED7CAC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3" name="5 Marcador de número de diapositiva">
            <a:extLst>
              <a:ext uri="{FF2B5EF4-FFF2-40B4-BE49-F238E27FC236}">
                <a16:creationId xmlns:a16="http://schemas.microsoft.com/office/drawing/2014/main" id="{E81B7EBF-C138-4BFF-A83C-1315C907B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24" name="Rectángulo 5">
            <a:extLst>
              <a:ext uri="{FF2B5EF4-FFF2-40B4-BE49-F238E27FC236}">
                <a16:creationId xmlns:a16="http://schemas.microsoft.com/office/drawing/2014/main" id="{FCC22919-6F01-4BDA-8193-775C5732F45A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10" name="12 Marcador de texto">
            <a:extLst>
              <a:ext uri="{FF2B5EF4-FFF2-40B4-BE49-F238E27FC236}">
                <a16:creationId xmlns:a16="http://schemas.microsoft.com/office/drawing/2014/main" id="{C1AB62C5-6211-45B6-A929-A3254236AC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1" name="18 Conector recto">
            <a:extLst>
              <a:ext uri="{FF2B5EF4-FFF2-40B4-BE49-F238E27FC236}">
                <a16:creationId xmlns:a16="http://schemas.microsoft.com/office/drawing/2014/main" id="{CD3A2424-2A91-4E84-8423-DA5D1117F320}"/>
              </a:ext>
            </a:extLst>
          </p:cNvPr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20 Rectángulo">
            <a:extLst>
              <a:ext uri="{FF2B5EF4-FFF2-40B4-BE49-F238E27FC236}">
                <a16:creationId xmlns:a16="http://schemas.microsoft.com/office/drawing/2014/main" id="{922F55B5-BCE4-4558-ACC8-2F95DB4D2985}"/>
              </a:ext>
            </a:extLst>
          </p:cNvPr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3" name="7 Rectángulo">
            <a:extLst>
              <a:ext uri="{FF2B5EF4-FFF2-40B4-BE49-F238E27FC236}">
                <a16:creationId xmlns:a16="http://schemas.microsoft.com/office/drawing/2014/main" id="{3774F678-52C6-45D1-BBBF-9C2B19CD4B28}"/>
              </a:ext>
            </a:extLst>
          </p:cNvPr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90230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4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  <p:bldP spid="23" grpId="0"/>
      <p:bldP spid="24" grpId="0"/>
      <p:bldP spid="10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animBg="1"/>
      <p:bldP spid="1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Marcador de posición de imagen 33">
            <a:extLst>
              <a:ext uri="{FF2B5EF4-FFF2-40B4-BE49-F238E27FC236}">
                <a16:creationId xmlns:a16="http://schemas.microsoft.com/office/drawing/2014/main" id="{BD208D24-71A8-4D47-8601-6A77E23E647D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671514" y="693109"/>
            <a:ext cx="7550210" cy="603067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21" name="11 Rectángulo">
            <a:extLst>
              <a:ext uri="{FF2B5EF4-FFF2-40B4-BE49-F238E27FC236}">
                <a16:creationId xmlns:a16="http://schemas.microsoft.com/office/drawing/2014/main" id="{0D0F1781-7046-4D05-92C3-2B968BCE250E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2" name="12 Rectángulo">
            <a:extLst>
              <a:ext uri="{FF2B5EF4-FFF2-40B4-BE49-F238E27FC236}">
                <a16:creationId xmlns:a16="http://schemas.microsoft.com/office/drawing/2014/main" id="{B33FB721-54F8-4353-9E55-898988ED7CAC}"/>
              </a:ext>
            </a:extLst>
          </p:cNvPr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3" name="5 Marcador de número de diapositiva">
            <a:extLst>
              <a:ext uri="{FF2B5EF4-FFF2-40B4-BE49-F238E27FC236}">
                <a16:creationId xmlns:a16="http://schemas.microsoft.com/office/drawing/2014/main" id="{E81B7EBF-C138-4BFF-A83C-1315C907B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24" name="Rectángulo 5">
            <a:extLst>
              <a:ext uri="{FF2B5EF4-FFF2-40B4-BE49-F238E27FC236}">
                <a16:creationId xmlns:a16="http://schemas.microsoft.com/office/drawing/2014/main" id="{FCC22919-6F01-4BDA-8193-775C5732F45A}"/>
              </a:ext>
            </a:extLst>
          </p:cNvPr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10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23" grpId="0"/>
      <p:bldP spid="24" grpId="0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94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A4053BB6-8D3F-4CB4-871F-9F6BDF4372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17222" y="0"/>
            <a:ext cx="17368367" cy="13717588"/>
          </a:xfrm>
          <a:custGeom>
            <a:avLst/>
            <a:gdLst>
              <a:gd name="connsiteX0" fmla="*/ 9920777 w 17368367"/>
              <a:gd name="connsiteY0" fmla="*/ 0 h 13717588"/>
              <a:gd name="connsiteX1" fmla="*/ 17368367 w 17368367"/>
              <a:gd name="connsiteY1" fmla="*/ 0 h 13717588"/>
              <a:gd name="connsiteX2" fmla="*/ 17368367 w 17368367"/>
              <a:gd name="connsiteY2" fmla="*/ 13717588 h 13717588"/>
              <a:gd name="connsiteX3" fmla="*/ 13468841 w 17368367"/>
              <a:gd name="connsiteY3" fmla="*/ 13717588 h 13717588"/>
              <a:gd name="connsiteX4" fmla="*/ 0 w 17368367"/>
              <a:gd name="connsiteY4" fmla="*/ 7539099 h 13717588"/>
              <a:gd name="connsiteX5" fmla="*/ 0 w 17368367"/>
              <a:gd name="connsiteY5" fmla="*/ 7472075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68367" h="13717588">
                <a:moveTo>
                  <a:pt x="9920777" y="0"/>
                </a:moveTo>
                <a:lnTo>
                  <a:pt x="17368367" y="0"/>
                </a:lnTo>
                <a:lnTo>
                  <a:pt x="17368367" y="13717588"/>
                </a:lnTo>
                <a:lnTo>
                  <a:pt x="13468841" y="13717588"/>
                </a:lnTo>
                <a:lnTo>
                  <a:pt x="0" y="7539099"/>
                </a:lnTo>
                <a:lnTo>
                  <a:pt x="0" y="7472075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2087512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2 Marcador de posición de imagen">
            <a:extLst>
              <a:ext uri="{FF2B5EF4-FFF2-40B4-BE49-F238E27FC236}">
                <a16:creationId xmlns:a16="http://schemas.microsoft.com/office/drawing/2014/main" id="{2B51BF43-792C-4476-A768-EBD2FAE625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934841" y="6935659"/>
            <a:ext cx="11450747" cy="797482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6" name="2 Marcador de posición de imagen">
            <a:extLst>
              <a:ext uri="{FF2B5EF4-FFF2-40B4-BE49-F238E27FC236}">
                <a16:creationId xmlns:a16="http://schemas.microsoft.com/office/drawing/2014/main" id="{14F09B18-422B-4A61-87C5-13273ADCBF2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6935659"/>
            <a:ext cx="11450747" cy="797482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7" name="2 Marcador de posición de imagen">
            <a:extLst>
              <a:ext uri="{FF2B5EF4-FFF2-40B4-BE49-F238E27FC236}">
                <a16:creationId xmlns:a16="http://schemas.microsoft.com/office/drawing/2014/main" id="{26103845-7E42-4A3F-9D8A-B74F6112B08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08860" y="5742767"/>
            <a:ext cx="12567869" cy="797482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3049090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5588" cy="802892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4" name="6 Rectángulo">
            <a:extLst>
              <a:ext uri="{FF2B5EF4-FFF2-40B4-BE49-F238E27FC236}">
                <a16:creationId xmlns:a16="http://schemas.microsoft.com/office/drawing/2014/main" id="{95140381-4C50-4167-879E-5620A458EB4D}"/>
              </a:ext>
            </a:extLst>
          </p:cNvPr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41793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4 Grupo">
            <a:extLst>
              <a:ext uri="{FF2B5EF4-FFF2-40B4-BE49-F238E27FC236}">
                <a16:creationId xmlns:a16="http://schemas.microsoft.com/office/drawing/2014/main" id="{136A931C-F274-4A47-A5F9-3B295D7B1F8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-5776874" y="934188"/>
            <a:ext cx="21710610" cy="11978721"/>
            <a:chOff x="-5854210" y="2216455"/>
            <a:chExt cx="20117235" cy="11350954"/>
          </a:xfrm>
        </p:grpSpPr>
        <p:sp>
          <p:nvSpPr>
            <p:cNvPr id="4" name="Rectángulo redondeado 34">
              <a:extLst>
                <a:ext uri="{FF2B5EF4-FFF2-40B4-BE49-F238E27FC236}">
                  <a16:creationId xmlns:a16="http://schemas.microsoft.com/office/drawing/2014/main" id="{50E4D8C2-FEBD-428E-A5BF-6F423250B44F}"/>
                </a:ext>
              </a:extLst>
            </p:cNvPr>
            <p:cNvSpPr/>
            <p:nvPr/>
          </p:nvSpPr>
          <p:spPr>
            <a:xfrm>
              <a:off x="-3927982" y="2216455"/>
              <a:ext cx="16313946" cy="11105489"/>
            </a:xfrm>
            <a:prstGeom prst="roundRect">
              <a:avLst>
                <a:gd name="adj" fmla="val 5106"/>
              </a:avLst>
            </a:prstGeom>
            <a:solidFill>
              <a:schemeClr val="tx1"/>
            </a:solidFill>
            <a:ln w="38100">
              <a:solidFill>
                <a:schemeClr val="bg1">
                  <a:lumMod val="75000"/>
                </a:schemeClr>
              </a:solidFill>
            </a:ln>
            <a:effectLst>
              <a:innerShdw blurRad="254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" name="Elipse 7">
              <a:extLst>
                <a:ext uri="{FF2B5EF4-FFF2-40B4-BE49-F238E27FC236}">
                  <a16:creationId xmlns:a16="http://schemas.microsoft.com/office/drawing/2014/main" id="{179050F6-93BC-4E62-A89B-3DDC3F154B87}"/>
                </a:ext>
              </a:extLst>
            </p:cNvPr>
            <p:cNvSpPr/>
            <p:nvPr/>
          </p:nvSpPr>
          <p:spPr>
            <a:xfrm>
              <a:off x="4129747" y="2442101"/>
              <a:ext cx="136298" cy="13205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32E3E80B-A0B4-45CF-BEC2-CD5B55991BA3}"/>
                </a:ext>
              </a:extLst>
            </p:cNvPr>
            <p:cNvSpPr/>
            <p:nvPr/>
          </p:nvSpPr>
          <p:spPr>
            <a:xfrm>
              <a:off x="4087643" y="2437652"/>
              <a:ext cx="109313" cy="10859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7" name="374 Grupo">
              <a:extLst>
                <a:ext uri="{FF2B5EF4-FFF2-40B4-BE49-F238E27FC236}">
                  <a16:creationId xmlns:a16="http://schemas.microsoft.com/office/drawing/2014/main" id="{EAC35194-7B3F-47CB-9147-701BE92D1235}"/>
                </a:ext>
              </a:extLst>
            </p:cNvPr>
            <p:cNvGrpSpPr/>
            <p:nvPr/>
          </p:nvGrpSpPr>
          <p:grpSpPr>
            <a:xfrm>
              <a:off x="-5854210" y="12964442"/>
              <a:ext cx="20117235" cy="602967"/>
              <a:chOff x="-5715543" y="3770615"/>
              <a:chExt cx="6625214" cy="199884"/>
            </a:xfrm>
            <a:effectLst>
              <a:reflection blurRad="6350" stA="50000" endA="300" endPos="90000" dist="50800" dir="5400000" sy="-100000" algn="bl" rotWithShape="0"/>
            </a:effectLst>
          </p:grpSpPr>
          <p:sp>
            <p:nvSpPr>
              <p:cNvPr id="10" name="20 Rectángulo redondeado">
                <a:extLst>
                  <a:ext uri="{FF2B5EF4-FFF2-40B4-BE49-F238E27FC236}">
                    <a16:creationId xmlns:a16="http://schemas.microsoft.com/office/drawing/2014/main" id="{03F1D52E-B964-4060-83E7-517ADD5D2289}"/>
                  </a:ext>
                </a:extLst>
              </p:cNvPr>
              <p:cNvSpPr/>
              <p:nvPr/>
            </p:nvSpPr>
            <p:spPr>
              <a:xfrm>
                <a:off x="-5706018" y="3849586"/>
                <a:ext cx="6599368" cy="120913"/>
              </a:xfrm>
              <a:custGeom>
                <a:avLst/>
                <a:gdLst>
                  <a:gd name="connsiteX0" fmla="*/ 0 w 6581775"/>
                  <a:gd name="connsiteY0" fmla="*/ 12303 h 73819"/>
                  <a:gd name="connsiteX1" fmla="*/ 12303 w 6581775"/>
                  <a:gd name="connsiteY1" fmla="*/ 0 h 73819"/>
                  <a:gd name="connsiteX2" fmla="*/ 6569472 w 6581775"/>
                  <a:gd name="connsiteY2" fmla="*/ 0 h 73819"/>
                  <a:gd name="connsiteX3" fmla="*/ 6581775 w 6581775"/>
                  <a:gd name="connsiteY3" fmla="*/ 12303 h 73819"/>
                  <a:gd name="connsiteX4" fmla="*/ 6581775 w 6581775"/>
                  <a:gd name="connsiteY4" fmla="*/ 61516 h 73819"/>
                  <a:gd name="connsiteX5" fmla="*/ 6569472 w 6581775"/>
                  <a:gd name="connsiteY5" fmla="*/ 73819 h 73819"/>
                  <a:gd name="connsiteX6" fmla="*/ 12303 w 6581775"/>
                  <a:gd name="connsiteY6" fmla="*/ 73819 h 73819"/>
                  <a:gd name="connsiteX7" fmla="*/ 0 w 6581775"/>
                  <a:gd name="connsiteY7" fmla="*/ 61516 h 73819"/>
                  <a:gd name="connsiteX8" fmla="*/ 0 w 6581775"/>
                  <a:gd name="connsiteY8" fmla="*/ 12303 h 73819"/>
                  <a:gd name="connsiteX0" fmla="*/ 0 w 6581775"/>
                  <a:gd name="connsiteY0" fmla="*/ 12303 h 76200"/>
                  <a:gd name="connsiteX1" fmla="*/ 12303 w 6581775"/>
                  <a:gd name="connsiteY1" fmla="*/ 0 h 76200"/>
                  <a:gd name="connsiteX2" fmla="*/ 6569472 w 6581775"/>
                  <a:gd name="connsiteY2" fmla="*/ 0 h 76200"/>
                  <a:gd name="connsiteX3" fmla="*/ 6581775 w 6581775"/>
                  <a:gd name="connsiteY3" fmla="*/ 12303 h 76200"/>
                  <a:gd name="connsiteX4" fmla="*/ 6581775 w 6581775"/>
                  <a:gd name="connsiteY4" fmla="*/ 61516 h 76200"/>
                  <a:gd name="connsiteX5" fmla="*/ 6569472 w 6581775"/>
                  <a:gd name="connsiteY5" fmla="*/ 73819 h 76200"/>
                  <a:gd name="connsiteX6" fmla="*/ 202803 w 6581775"/>
                  <a:gd name="connsiteY6" fmla="*/ 76200 h 76200"/>
                  <a:gd name="connsiteX7" fmla="*/ 0 w 6581775"/>
                  <a:gd name="connsiteY7" fmla="*/ 61516 h 76200"/>
                  <a:gd name="connsiteX8" fmla="*/ 0 w 6581775"/>
                  <a:gd name="connsiteY8" fmla="*/ 12303 h 76200"/>
                  <a:gd name="connsiteX0" fmla="*/ 334156 w 6915931"/>
                  <a:gd name="connsiteY0" fmla="*/ 12303 h 76200"/>
                  <a:gd name="connsiteX1" fmla="*/ 346459 w 6915931"/>
                  <a:gd name="connsiteY1" fmla="*/ 0 h 76200"/>
                  <a:gd name="connsiteX2" fmla="*/ 6903628 w 6915931"/>
                  <a:gd name="connsiteY2" fmla="*/ 0 h 76200"/>
                  <a:gd name="connsiteX3" fmla="*/ 6915931 w 6915931"/>
                  <a:gd name="connsiteY3" fmla="*/ 12303 h 76200"/>
                  <a:gd name="connsiteX4" fmla="*/ 6915931 w 6915931"/>
                  <a:gd name="connsiteY4" fmla="*/ 61516 h 76200"/>
                  <a:gd name="connsiteX5" fmla="*/ 6903628 w 6915931"/>
                  <a:gd name="connsiteY5" fmla="*/ 73819 h 76200"/>
                  <a:gd name="connsiteX6" fmla="*/ 536959 w 6915931"/>
                  <a:gd name="connsiteY6" fmla="*/ 76200 h 76200"/>
                  <a:gd name="connsiteX7" fmla="*/ 334156 w 6915931"/>
                  <a:gd name="connsiteY7" fmla="*/ 12303 h 76200"/>
                  <a:gd name="connsiteX0" fmla="*/ 908279 w 7287251"/>
                  <a:gd name="connsiteY0" fmla="*/ 76200 h 76200"/>
                  <a:gd name="connsiteX1" fmla="*/ 717779 w 7287251"/>
                  <a:gd name="connsiteY1" fmla="*/ 0 h 76200"/>
                  <a:gd name="connsiteX2" fmla="*/ 7274948 w 7287251"/>
                  <a:gd name="connsiteY2" fmla="*/ 0 h 76200"/>
                  <a:gd name="connsiteX3" fmla="*/ 7287251 w 7287251"/>
                  <a:gd name="connsiteY3" fmla="*/ 12303 h 76200"/>
                  <a:gd name="connsiteX4" fmla="*/ 7287251 w 7287251"/>
                  <a:gd name="connsiteY4" fmla="*/ 61516 h 76200"/>
                  <a:gd name="connsiteX5" fmla="*/ 7274948 w 7287251"/>
                  <a:gd name="connsiteY5" fmla="*/ 73819 h 76200"/>
                  <a:gd name="connsiteX6" fmla="*/ 908279 w 7287251"/>
                  <a:gd name="connsiteY6" fmla="*/ 76200 h 76200"/>
                  <a:gd name="connsiteX0" fmla="*/ 556434 w 6935406"/>
                  <a:gd name="connsiteY0" fmla="*/ 76200 h 76200"/>
                  <a:gd name="connsiteX1" fmla="*/ 365934 w 6935406"/>
                  <a:gd name="connsiteY1" fmla="*/ 0 h 76200"/>
                  <a:gd name="connsiteX2" fmla="*/ 6923103 w 6935406"/>
                  <a:gd name="connsiteY2" fmla="*/ 0 h 76200"/>
                  <a:gd name="connsiteX3" fmla="*/ 6935406 w 6935406"/>
                  <a:gd name="connsiteY3" fmla="*/ 12303 h 76200"/>
                  <a:gd name="connsiteX4" fmla="*/ 6935406 w 6935406"/>
                  <a:gd name="connsiteY4" fmla="*/ 61516 h 76200"/>
                  <a:gd name="connsiteX5" fmla="*/ 6923103 w 6935406"/>
                  <a:gd name="connsiteY5" fmla="*/ 73819 h 76200"/>
                  <a:gd name="connsiteX6" fmla="*/ 556434 w 6935406"/>
                  <a:gd name="connsiteY6" fmla="*/ 76200 h 76200"/>
                  <a:gd name="connsiteX0" fmla="*/ 203303 w 6582275"/>
                  <a:gd name="connsiteY0" fmla="*/ 76200 h 76200"/>
                  <a:gd name="connsiteX1" fmla="*/ 12803 w 6582275"/>
                  <a:gd name="connsiteY1" fmla="*/ 0 h 76200"/>
                  <a:gd name="connsiteX2" fmla="*/ 6569972 w 6582275"/>
                  <a:gd name="connsiteY2" fmla="*/ 0 h 76200"/>
                  <a:gd name="connsiteX3" fmla="*/ 6582275 w 6582275"/>
                  <a:gd name="connsiteY3" fmla="*/ 12303 h 76200"/>
                  <a:gd name="connsiteX4" fmla="*/ 6582275 w 6582275"/>
                  <a:gd name="connsiteY4" fmla="*/ 61516 h 76200"/>
                  <a:gd name="connsiteX5" fmla="*/ 6569972 w 6582275"/>
                  <a:gd name="connsiteY5" fmla="*/ 73819 h 76200"/>
                  <a:gd name="connsiteX6" fmla="*/ 203303 w 6582275"/>
                  <a:gd name="connsiteY6" fmla="*/ 76200 h 76200"/>
                  <a:gd name="connsiteX0" fmla="*/ 202643 w 6581615"/>
                  <a:gd name="connsiteY0" fmla="*/ 76200 h 76200"/>
                  <a:gd name="connsiteX1" fmla="*/ 12143 w 6581615"/>
                  <a:gd name="connsiteY1" fmla="*/ 0 h 76200"/>
                  <a:gd name="connsiteX2" fmla="*/ 6569312 w 6581615"/>
                  <a:gd name="connsiteY2" fmla="*/ 0 h 76200"/>
                  <a:gd name="connsiteX3" fmla="*/ 6581615 w 6581615"/>
                  <a:gd name="connsiteY3" fmla="*/ 12303 h 76200"/>
                  <a:gd name="connsiteX4" fmla="*/ 6581615 w 6581615"/>
                  <a:gd name="connsiteY4" fmla="*/ 61516 h 76200"/>
                  <a:gd name="connsiteX5" fmla="*/ 6569312 w 6581615"/>
                  <a:gd name="connsiteY5" fmla="*/ 73819 h 76200"/>
                  <a:gd name="connsiteX6" fmla="*/ 202643 w 6581615"/>
                  <a:gd name="connsiteY6" fmla="*/ 76200 h 76200"/>
                  <a:gd name="connsiteX0" fmla="*/ 202643 w 6581615"/>
                  <a:gd name="connsiteY0" fmla="*/ 76200 h 76200"/>
                  <a:gd name="connsiteX1" fmla="*/ 12143 w 6581615"/>
                  <a:gd name="connsiteY1" fmla="*/ 0 h 76200"/>
                  <a:gd name="connsiteX2" fmla="*/ 6569312 w 6581615"/>
                  <a:gd name="connsiteY2" fmla="*/ 0 h 76200"/>
                  <a:gd name="connsiteX3" fmla="*/ 6581615 w 6581615"/>
                  <a:gd name="connsiteY3" fmla="*/ 12303 h 76200"/>
                  <a:gd name="connsiteX4" fmla="*/ 6569312 w 6581615"/>
                  <a:gd name="connsiteY4" fmla="*/ 73819 h 76200"/>
                  <a:gd name="connsiteX5" fmla="*/ 202643 w 6581615"/>
                  <a:gd name="connsiteY5" fmla="*/ 76200 h 76200"/>
                  <a:gd name="connsiteX0" fmla="*/ 202643 w 7377095"/>
                  <a:gd name="connsiteY0" fmla="*/ 76200 h 76200"/>
                  <a:gd name="connsiteX1" fmla="*/ 12143 w 7377095"/>
                  <a:gd name="connsiteY1" fmla="*/ 0 h 76200"/>
                  <a:gd name="connsiteX2" fmla="*/ 6569312 w 7377095"/>
                  <a:gd name="connsiteY2" fmla="*/ 0 h 76200"/>
                  <a:gd name="connsiteX3" fmla="*/ 6569312 w 7377095"/>
                  <a:gd name="connsiteY3" fmla="*/ 73819 h 76200"/>
                  <a:gd name="connsiteX4" fmla="*/ 202643 w 7377095"/>
                  <a:gd name="connsiteY4" fmla="*/ 76200 h 76200"/>
                  <a:gd name="connsiteX0" fmla="*/ 202643 w 7276041"/>
                  <a:gd name="connsiteY0" fmla="*/ 76200 h 76200"/>
                  <a:gd name="connsiteX1" fmla="*/ 12143 w 7276041"/>
                  <a:gd name="connsiteY1" fmla="*/ 0 h 76200"/>
                  <a:gd name="connsiteX2" fmla="*/ 6569312 w 7276041"/>
                  <a:gd name="connsiteY2" fmla="*/ 0 h 76200"/>
                  <a:gd name="connsiteX3" fmla="*/ 6347855 w 7276041"/>
                  <a:gd name="connsiteY3" fmla="*/ 73819 h 76200"/>
                  <a:gd name="connsiteX4" fmla="*/ 202643 w 7276041"/>
                  <a:gd name="connsiteY4" fmla="*/ 76200 h 76200"/>
                  <a:gd name="connsiteX0" fmla="*/ 202643 w 7034172"/>
                  <a:gd name="connsiteY0" fmla="*/ 76200 h 76200"/>
                  <a:gd name="connsiteX1" fmla="*/ 12143 w 7034172"/>
                  <a:gd name="connsiteY1" fmla="*/ 0 h 76200"/>
                  <a:gd name="connsiteX2" fmla="*/ 6569312 w 7034172"/>
                  <a:gd name="connsiteY2" fmla="*/ 0 h 76200"/>
                  <a:gd name="connsiteX3" fmla="*/ 6347855 w 7034172"/>
                  <a:gd name="connsiteY3" fmla="*/ 73819 h 76200"/>
                  <a:gd name="connsiteX4" fmla="*/ 202643 w 7034172"/>
                  <a:gd name="connsiteY4" fmla="*/ 76200 h 76200"/>
                  <a:gd name="connsiteX0" fmla="*/ 202643 w 6569312"/>
                  <a:gd name="connsiteY0" fmla="*/ 76200 h 76200"/>
                  <a:gd name="connsiteX1" fmla="*/ 12143 w 6569312"/>
                  <a:gd name="connsiteY1" fmla="*/ 0 h 76200"/>
                  <a:gd name="connsiteX2" fmla="*/ 6569312 w 6569312"/>
                  <a:gd name="connsiteY2" fmla="*/ 0 h 76200"/>
                  <a:gd name="connsiteX3" fmla="*/ 6347855 w 6569312"/>
                  <a:gd name="connsiteY3" fmla="*/ 73819 h 76200"/>
                  <a:gd name="connsiteX4" fmla="*/ 202643 w 6569312"/>
                  <a:gd name="connsiteY4" fmla="*/ 76200 h 76200"/>
                  <a:gd name="connsiteX0" fmla="*/ 202643 w 6570965"/>
                  <a:gd name="connsiteY0" fmla="*/ 76200 h 76200"/>
                  <a:gd name="connsiteX1" fmla="*/ 12143 w 6570965"/>
                  <a:gd name="connsiteY1" fmla="*/ 0 h 76200"/>
                  <a:gd name="connsiteX2" fmla="*/ 6569312 w 6570965"/>
                  <a:gd name="connsiteY2" fmla="*/ 0 h 76200"/>
                  <a:gd name="connsiteX3" fmla="*/ 6347855 w 6570965"/>
                  <a:gd name="connsiteY3" fmla="*/ 73819 h 76200"/>
                  <a:gd name="connsiteX4" fmla="*/ 202643 w 6570965"/>
                  <a:gd name="connsiteY4" fmla="*/ 7620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70965" h="76200">
                    <a:moveTo>
                      <a:pt x="202643" y="76200"/>
                    </a:moveTo>
                    <a:cubicBezTo>
                      <a:pt x="121814" y="61516"/>
                      <a:pt x="-46461" y="17462"/>
                      <a:pt x="12143" y="0"/>
                    </a:cubicBezTo>
                    <a:lnTo>
                      <a:pt x="6569312" y="0"/>
                    </a:lnTo>
                    <a:cubicBezTo>
                      <a:pt x="6583467" y="17065"/>
                      <a:pt x="6506472" y="53975"/>
                      <a:pt x="6347855" y="73819"/>
                    </a:cubicBezTo>
                    <a:lnTo>
                      <a:pt x="202643" y="76200"/>
                    </a:lnTo>
                    <a:close/>
                  </a:path>
                </a:pathLst>
              </a:custGeom>
              <a:gradFill flip="none" rotWithShape="1">
                <a:gsLst>
                  <a:gs pos="95000">
                    <a:srgbClr val="A5A9AD"/>
                  </a:gs>
                  <a:gs pos="50000">
                    <a:srgbClr val="868B90"/>
                  </a:gs>
                  <a:gs pos="8000">
                    <a:srgbClr val="868B90"/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12700" dist="25400" dir="5400000" algn="t" rotWithShape="0">
                  <a:schemeClr val="tx1">
                    <a:lumMod val="85000"/>
                    <a:lumOff val="15000"/>
                  </a:schemeClr>
                </a:outerShdw>
              </a:effectLst>
              <a:scene3d>
                <a:camera prst="orthographicFront"/>
                <a:lightRig rig="harsh" dir="t"/>
              </a:scene3d>
              <a:sp3d>
                <a:bevelT w="0" h="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" name="Rectángulo redondeado 3">
                <a:extLst>
                  <a:ext uri="{FF2B5EF4-FFF2-40B4-BE49-F238E27FC236}">
                    <a16:creationId xmlns:a16="http://schemas.microsoft.com/office/drawing/2014/main" id="{E1306B43-AD1B-4C80-A121-80E1D592ACE1}"/>
                  </a:ext>
                </a:extLst>
              </p:cNvPr>
              <p:cNvSpPr/>
              <p:nvPr/>
            </p:nvSpPr>
            <p:spPr>
              <a:xfrm>
                <a:off x="-5715543" y="3770615"/>
                <a:ext cx="6625214" cy="129600"/>
              </a:xfrm>
              <a:prstGeom prst="roundRect">
                <a:avLst>
                  <a:gd name="adj" fmla="val 23977"/>
                </a:avLst>
              </a:prstGeom>
              <a:gradFill flip="none" rotWithShape="1">
                <a:gsLst>
                  <a:gs pos="100000">
                    <a:srgbClr val="868B90"/>
                  </a:gs>
                  <a:gs pos="95000">
                    <a:srgbClr val="868B90"/>
                  </a:gs>
                  <a:gs pos="0">
                    <a:srgbClr val="868B90"/>
                  </a:gs>
                  <a:gs pos="98000">
                    <a:srgbClr val="FFFFFF"/>
                  </a:gs>
                  <a:gs pos="2000">
                    <a:srgbClr val="FBF9FA"/>
                  </a:gs>
                  <a:gs pos="5000">
                    <a:srgbClr val="868B90"/>
                  </a:gs>
                  <a:gs pos="90000">
                    <a:srgbClr val="FAF9FB"/>
                  </a:gs>
                  <a:gs pos="10000">
                    <a:srgbClr val="FBF9FA"/>
                  </a:gs>
                  <a:gs pos="39000">
                    <a:srgbClr val="FBF9FA"/>
                  </a:gs>
                  <a:gs pos="63000">
                    <a:srgbClr val="FBF9FA"/>
                  </a:gs>
                </a:gsLst>
                <a:lin ang="21594000" scaled="0"/>
                <a:tileRect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0" h="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SV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8" name="23 Rectángulo redondeado">
              <a:extLst>
                <a:ext uri="{FF2B5EF4-FFF2-40B4-BE49-F238E27FC236}">
                  <a16:creationId xmlns:a16="http://schemas.microsoft.com/office/drawing/2014/main" id="{F39A3D81-2448-40B8-BD01-9CA11C2B794F}"/>
                </a:ext>
              </a:extLst>
            </p:cNvPr>
            <p:cNvSpPr/>
            <p:nvPr/>
          </p:nvSpPr>
          <p:spPr>
            <a:xfrm>
              <a:off x="2823939" y="12968008"/>
              <a:ext cx="2804149" cy="249019"/>
            </a:xfrm>
            <a:custGeom>
              <a:avLst/>
              <a:gdLst/>
              <a:ahLst/>
              <a:cxnLst/>
              <a:rect l="l" t="t" r="r" b="b"/>
              <a:pathLst>
                <a:path w="923491" h="82550">
                  <a:moveTo>
                    <a:pt x="0" y="0"/>
                  </a:moveTo>
                  <a:lnTo>
                    <a:pt x="923491" y="0"/>
                  </a:lnTo>
                  <a:cubicBezTo>
                    <a:pt x="920296" y="46402"/>
                    <a:pt x="881273" y="82550"/>
                    <a:pt x="833807" y="82550"/>
                  </a:cubicBezTo>
                  <a:lnTo>
                    <a:pt x="89683" y="82550"/>
                  </a:lnTo>
                  <a:cubicBezTo>
                    <a:pt x="42218" y="82550"/>
                    <a:pt x="3194" y="46402"/>
                    <a:pt x="0" y="0"/>
                  </a:cubicBezTo>
                  <a:close/>
                </a:path>
              </a:pathLst>
            </a:custGeom>
            <a:solidFill>
              <a:srgbClr val="F7F5F9"/>
            </a:solidFill>
            <a:ln w="3175">
              <a:noFill/>
            </a:ln>
            <a:effectLst>
              <a:innerShdw blurRad="12700" dist="12700" dir="5400000">
                <a:prstClr val="black">
                  <a:alpha val="7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Rectángulo redondeado 3">
              <a:extLst>
                <a:ext uri="{FF2B5EF4-FFF2-40B4-BE49-F238E27FC236}">
                  <a16:creationId xmlns:a16="http://schemas.microsoft.com/office/drawing/2014/main" id="{8DB9F20C-D006-41B8-B73E-60675E1DBA4C}"/>
                </a:ext>
              </a:extLst>
            </p:cNvPr>
            <p:cNvSpPr/>
            <p:nvPr/>
          </p:nvSpPr>
          <p:spPr>
            <a:xfrm>
              <a:off x="-3925253" y="2216455"/>
              <a:ext cx="6286434" cy="9112288"/>
            </a:xfrm>
            <a:custGeom>
              <a:avLst/>
              <a:gdLst/>
              <a:ahLst/>
              <a:cxnLst/>
              <a:rect l="l" t="t" r="r" b="b"/>
              <a:pathLst>
                <a:path w="2070313" h="3020732">
                  <a:moveTo>
                    <a:pt x="187976" y="0"/>
                  </a:moveTo>
                  <a:lnTo>
                    <a:pt x="2070313" y="0"/>
                  </a:lnTo>
                  <a:lnTo>
                    <a:pt x="1928420" y="207031"/>
                  </a:lnTo>
                  <a:lnTo>
                    <a:pt x="183453" y="207031"/>
                  </a:lnTo>
                  <a:lnTo>
                    <a:pt x="183453" y="2753062"/>
                  </a:lnTo>
                  <a:lnTo>
                    <a:pt x="0" y="3020732"/>
                  </a:lnTo>
                  <a:lnTo>
                    <a:pt x="0" y="187976"/>
                  </a:lnTo>
                  <a:cubicBezTo>
                    <a:pt x="0" y="84160"/>
                    <a:pt x="84160" y="0"/>
                    <a:pt x="1879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86000">
                  <a:schemeClr val="bg1">
                    <a:alpha val="41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3" name="Marcador de posición de imagen 33">
            <a:extLst>
              <a:ext uri="{FF2B5EF4-FFF2-40B4-BE49-F238E27FC236}">
                <a16:creationId xmlns:a16="http://schemas.microsoft.com/office/drawing/2014/main" id="{485353D9-C3EB-4CFC-971A-12E643E5D1FD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-3060127" y="1638706"/>
            <a:ext cx="16354095" cy="101124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633540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4 Grupo">
            <a:extLst>
              <a:ext uri="{FF2B5EF4-FFF2-40B4-BE49-F238E27FC236}">
                <a16:creationId xmlns:a16="http://schemas.microsoft.com/office/drawing/2014/main" id="{BEFFADAE-0035-4509-9BC5-BC34F8FED4B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1727" y="3485495"/>
            <a:ext cx="11334442" cy="6253723"/>
            <a:chOff x="-5854210" y="2216455"/>
            <a:chExt cx="20117235" cy="11350954"/>
          </a:xfrm>
        </p:grpSpPr>
        <p:sp>
          <p:nvSpPr>
            <p:cNvPr id="14" name="Rectángulo redondeado 34">
              <a:extLst>
                <a:ext uri="{FF2B5EF4-FFF2-40B4-BE49-F238E27FC236}">
                  <a16:creationId xmlns:a16="http://schemas.microsoft.com/office/drawing/2014/main" id="{79EB2350-154A-4BC8-90B8-DAB22B2EC3C1}"/>
                </a:ext>
              </a:extLst>
            </p:cNvPr>
            <p:cNvSpPr/>
            <p:nvPr/>
          </p:nvSpPr>
          <p:spPr>
            <a:xfrm>
              <a:off x="-3927982" y="2216455"/>
              <a:ext cx="16313946" cy="11105489"/>
            </a:xfrm>
            <a:prstGeom prst="roundRect">
              <a:avLst>
                <a:gd name="adj" fmla="val 5106"/>
              </a:avLst>
            </a:prstGeom>
            <a:solidFill>
              <a:schemeClr val="tx1"/>
            </a:solidFill>
            <a:ln w="38100">
              <a:solidFill>
                <a:schemeClr val="bg1">
                  <a:lumMod val="75000"/>
                </a:schemeClr>
              </a:solidFill>
            </a:ln>
            <a:effectLst>
              <a:innerShdw blurRad="254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" name="Elipse 7">
              <a:extLst>
                <a:ext uri="{FF2B5EF4-FFF2-40B4-BE49-F238E27FC236}">
                  <a16:creationId xmlns:a16="http://schemas.microsoft.com/office/drawing/2014/main" id="{FC2B3056-3AFE-4BAD-8311-1FD3EB59CF7F}"/>
                </a:ext>
              </a:extLst>
            </p:cNvPr>
            <p:cNvSpPr/>
            <p:nvPr/>
          </p:nvSpPr>
          <p:spPr>
            <a:xfrm>
              <a:off x="4129747" y="2442101"/>
              <a:ext cx="136298" cy="13205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8E9ED9B4-E1A0-442D-92A9-13A59DFFB53B}"/>
                </a:ext>
              </a:extLst>
            </p:cNvPr>
            <p:cNvSpPr/>
            <p:nvPr/>
          </p:nvSpPr>
          <p:spPr>
            <a:xfrm>
              <a:off x="4087643" y="2437652"/>
              <a:ext cx="109313" cy="10859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17" name="374 Grupo">
              <a:extLst>
                <a:ext uri="{FF2B5EF4-FFF2-40B4-BE49-F238E27FC236}">
                  <a16:creationId xmlns:a16="http://schemas.microsoft.com/office/drawing/2014/main" id="{01AFDC6C-C25C-4200-B9DE-F5FF3A29E095}"/>
                </a:ext>
              </a:extLst>
            </p:cNvPr>
            <p:cNvGrpSpPr/>
            <p:nvPr/>
          </p:nvGrpSpPr>
          <p:grpSpPr>
            <a:xfrm>
              <a:off x="-5854210" y="12964442"/>
              <a:ext cx="20117235" cy="602967"/>
              <a:chOff x="-5715543" y="3770615"/>
              <a:chExt cx="6625214" cy="199884"/>
            </a:xfrm>
            <a:effectLst>
              <a:reflection blurRad="6350" stA="50000" endA="300" endPos="90000" dist="50800" dir="5400000" sy="-100000" algn="bl" rotWithShape="0"/>
            </a:effectLst>
          </p:grpSpPr>
          <p:sp>
            <p:nvSpPr>
              <p:cNvPr id="20" name="20 Rectángulo redondeado">
                <a:extLst>
                  <a:ext uri="{FF2B5EF4-FFF2-40B4-BE49-F238E27FC236}">
                    <a16:creationId xmlns:a16="http://schemas.microsoft.com/office/drawing/2014/main" id="{FD4CDC1B-9B09-42AA-A58A-2548CAAF8957}"/>
                  </a:ext>
                </a:extLst>
              </p:cNvPr>
              <p:cNvSpPr/>
              <p:nvPr/>
            </p:nvSpPr>
            <p:spPr>
              <a:xfrm>
                <a:off x="-5706018" y="3849586"/>
                <a:ext cx="6599368" cy="120913"/>
              </a:xfrm>
              <a:custGeom>
                <a:avLst/>
                <a:gdLst>
                  <a:gd name="connsiteX0" fmla="*/ 0 w 6581775"/>
                  <a:gd name="connsiteY0" fmla="*/ 12303 h 73819"/>
                  <a:gd name="connsiteX1" fmla="*/ 12303 w 6581775"/>
                  <a:gd name="connsiteY1" fmla="*/ 0 h 73819"/>
                  <a:gd name="connsiteX2" fmla="*/ 6569472 w 6581775"/>
                  <a:gd name="connsiteY2" fmla="*/ 0 h 73819"/>
                  <a:gd name="connsiteX3" fmla="*/ 6581775 w 6581775"/>
                  <a:gd name="connsiteY3" fmla="*/ 12303 h 73819"/>
                  <a:gd name="connsiteX4" fmla="*/ 6581775 w 6581775"/>
                  <a:gd name="connsiteY4" fmla="*/ 61516 h 73819"/>
                  <a:gd name="connsiteX5" fmla="*/ 6569472 w 6581775"/>
                  <a:gd name="connsiteY5" fmla="*/ 73819 h 73819"/>
                  <a:gd name="connsiteX6" fmla="*/ 12303 w 6581775"/>
                  <a:gd name="connsiteY6" fmla="*/ 73819 h 73819"/>
                  <a:gd name="connsiteX7" fmla="*/ 0 w 6581775"/>
                  <a:gd name="connsiteY7" fmla="*/ 61516 h 73819"/>
                  <a:gd name="connsiteX8" fmla="*/ 0 w 6581775"/>
                  <a:gd name="connsiteY8" fmla="*/ 12303 h 73819"/>
                  <a:gd name="connsiteX0" fmla="*/ 0 w 6581775"/>
                  <a:gd name="connsiteY0" fmla="*/ 12303 h 76200"/>
                  <a:gd name="connsiteX1" fmla="*/ 12303 w 6581775"/>
                  <a:gd name="connsiteY1" fmla="*/ 0 h 76200"/>
                  <a:gd name="connsiteX2" fmla="*/ 6569472 w 6581775"/>
                  <a:gd name="connsiteY2" fmla="*/ 0 h 76200"/>
                  <a:gd name="connsiteX3" fmla="*/ 6581775 w 6581775"/>
                  <a:gd name="connsiteY3" fmla="*/ 12303 h 76200"/>
                  <a:gd name="connsiteX4" fmla="*/ 6581775 w 6581775"/>
                  <a:gd name="connsiteY4" fmla="*/ 61516 h 76200"/>
                  <a:gd name="connsiteX5" fmla="*/ 6569472 w 6581775"/>
                  <a:gd name="connsiteY5" fmla="*/ 73819 h 76200"/>
                  <a:gd name="connsiteX6" fmla="*/ 202803 w 6581775"/>
                  <a:gd name="connsiteY6" fmla="*/ 76200 h 76200"/>
                  <a:gd name="connsiteX7" fmla="*/ 0 w 6581775"/>
                  <a:gd name="connsiteY7" fmla="*/ 61516 h 76200"/>
                  <a:gd name="connsiteX8" fmla="*/ 0 w 6581775"/>
                  <a:gd name="connsiteY8" fmla="*/ 12303 h 76200"/>
                  <a:gd name="connsiteX0" fmla="*/ 334156 w 6915931"/>
                  <a:gd name="connsiteY0" fmla="*/ 12303 h 76200"/>
                  <a:gd name="connsiteX1" fmla="*/ 346459 w 6915931"/>
                  <a:gd name="connsiteY1" fmla="*/ 0 h 76200"/>
                  <a:gd name="connsiteX2" fmla="*/ 6903628 w 6915931"/>
                  <a:gd name="connsiteY2" fmla="*/ 0 h 76200"/>
                  <a:gd name="connsiteX3" fmla="*/ 6915931 w 6915931"/>
                  <a:gd name="connsiteY3" fmla="*/ 12303 h 76200"/>
                  <a:gd name="connsiteX4" fmla="*/ 6915931 w 6915931"/>
                  <a:gd name="connsiteY4" fmla="*/ 61516 h 76200"/>
                  <a:gd name="connsiteX5" fmla="*/ 6903628 w 6915931"/>
                  <a:gd name="connsiteY5" fmla="*/ 73819 h 76200"/>
                  <a:gd name="connsiteX6" fmla="*/ 536959 w 6915931"/>
                  <a:gd name="connsiteY6" fmla="*/ 76200 h 76200"/>
                  <a:gd name="connsiteX7" fmla="*/ 334156 w 6915931"/>
                  <a:gd name="connsiteY7" fmla="*/ 12303 h 76200"/>
                  <a:gd name="connsiteX0" fmla="*/ 908279 w 7287251"/>
                  <a:gd name="connsiteY0" fmla="*/ 76200 h 76200"/>
                  <a:gd name="connsiteX1" fmla="*/ 717779 w 7287251"/>
                  <a:gd name="connsiteY1" fmla="*/ 0 h 76200"/>
                  <a:gd name="connsiteX2" fmla="*/ 7274948 w 7287251"/>
                  <a:gd name="connsiteY2" fmla="*/ 0 h 76200"/>
                  <a:gd name="connsiteX3" fmla="*/ 7287251 w 7287251"/>
                  <a:gd name="connsiteY3" fmla="*/ 12303 h 76200"/>
                  <a:gd name="connsiteX4" fmla="*/ 7287251 w 7287251"/>
                  <a:gd name="connsiteY4" fmla="*/ 61516 h 76200"/>
                  <a:gd name="connsiteX5" fmla="*/ 7274948 w 7287251"/>
                  <a:gd name="connsiteY5" fmla="*/ 73819 h 76200"/>
                  <a:gd name="connsiteX6" fmla="*/ 908279 w 7287251"/>
                  <a:gd name="connsiteY6" fmla="*/ 76200 h 76200"/>
                  <a:gd name="connsiteX0" fmla="*/ 556434 w 6935406"/>
                  <a:gd name="connsiteY0" fmla="*/ 76200 h 76200"/>
                  <a:gd name="connsiteX1" fmla="*/ 365934 w 6935406"/>
                  <a:gd name="connsiteY1" fmla="*/ 0 h 76200"/>
                  <a:gd name="connsiteX2" fmla="*/ 6923103 w 6935406"/>
                  <a:gd name="connsiteY2" fmla="*/ 0 h 76200"/>
                  <a:gd name="connsiteX3" fmla="*/ 6935406 w 6935406"/>
                  <a:gd name="connsiteY3" fmla="*/ 12303 h 76200"/>
                  <a:gd name="connsiteX4" fmla="*/ 6935406 w 6935406"/>
                  <a:gd name="connsiteY4" fmla="*/ 61516 h 76200"/>
                  <a:gd name="connsiteX5" fmla="*/ 6923103 w 6935406"/>
                  <a:gd name="connsiteY5" fmla="*/ 73819 h 76200"/>
                  <a:gd name="connsiteX6" fmla="*/ 556434 w 6935406"/>
                  <a:gd name="connsiteY6" fmla="*/ 76200 h 76200"/>
                  <a:gd name="connsiteX0" fmla="*/ 203303 w 6582275"/>
                  <a:gd name="connsiteY0" fmla="*/ 76200 h 76200"/>
                  <a:gd name="connsiteX1" fmla="*/ 12803 w 6582275"/>
                  <a:gd name="connsiteY1" fmla="*/ 0 h 76200"/>
                  <a:gd name="connsiteX2" fmla="*/ 6569972 w 6582275"/>
                  <a:gd name="connsiteY2" fmla="*/ 0 h 76200"/>
                  <a:gd name="connsiteX3" fmla="*/ 6582275 w 6582275"/>
                  <a:gd name="connsiteY3" fmla="*/ 12303 h 76200"/>
                  <a:gd name="connsiteX4" fmla="*/ 6582275 w 6582275"/>
                  <a:gd name="connsiteY4" fmla="*/ 61516 h 76200"/>
                  <a:gd name="connsiteX5" fmla="*/ 6569972 w 6582275"/>
                  <a:gd name="connsiteY5" fmla="*/ 73819 h 76200"/>
                  <a:gd name="connsiteX6" fmla="*/ 203303 w 6582275"/>
                  <a:gd name="connsiteY6" fmla="*/ 76200 h 76200"/>
                  <a:gd name="connsiteX0" fmla="*/ 202643 w 6581615"/>
                  <a:gd name="connsiteY0" fmla="*/ 76200 h 76200"/>
                  <a:gd name="connsiteX1" fmla="*/ 12143 w 6581615"/>
                  <a:gd name="connsiteY1" fmla="*/ 0 h 76200"/>
                  <a:gd name="connsiteX2" fmla="*/ 6569312 w 6581615"/>
                  <a:gd name="connsiteY2" fmla="*/ 0 h 76200"/>
                  <a:gd name="connsiteX3" fmla="*/ 6581615 w 6581615"/>
                  <a:gd name="connsiteY3" fmla="*/ 12303 h 76200"/>
                  <a:gd name="connsiteX4" fmla="*/ 6581615 w 6581615"/>
                  <a:gd name="connsiteY4" fmla="*/ 61516 h 76200"/>
                  <a:gd name="connsiteX5" fmla="*/ 6569312 w 6581615"/>
                  <a:gd name="connsiteY5" fmla="*/ 73819 h 76200"/>
                  <a:gd name="connsiteX6" fmla="*/ 202643 w 6581615"/>
                  <a:gd name="connsiteY6" fmla="*/ 76200 h 76200"/>
                  <a:gd name="connsiteX0" fmla="*/ 202643 w 6581615"/>
                  <a:gd name="connsiteY0" fmla="*/ 76200 h 76200"/>
                  <a:gd name="connsiteX1" fmla="*/ 12143 w 6581615"/>
                  <a:gd name="connsiteY1" fmla="*/ 0 h 76200"/>
                  <a:gd name="connsiteX2" fmla="*/ 6569312 w 6581615"/>
                  <a:gd name="connsiteY2" fmla="*/ 0 h 76200"/>
                  <a:gd name="connsiteX3" fmla="*/ 6581615 w 6581615"/>
                  <a:gd name="connsiteY3" fmla="*/ 12303 h 76200"/>
                  <a:gd name="connsiteX4" fmla="*/ 6569312 w 6581615"/>
                  <a:gd name="connsiteY4" fmla="*/ 73819 h 76200"/>
                  <a:gd name="connsiteX5" fmla="*/ 202643 w 6581615"/>
                  <a:gd name="connsiteY5" fmla="*/ 76200 h 76200"/>
                  <a:gd name="connsiteX0" fmla="*/ 202643 w 7377095"/>
                  <a:gd name="connsiteY0" fmla="*/ 76200 h 76200"/>
                  <a:gd name="connsiteX1" fmla="*/ 12143 w 7377095"/>
                  <a:gd name="connsiteY1" fmla="*/ 0 h 76200"/>
                  <a:gd name="connsiteX2" fmla="*/ 6569312 w 7377095"/>
                  <a:gd name="connsiteY2" fmla="*/ 0 h 76200"/>
                  <a:gd name="connsiteX3" fmla="*/ 6569312 w 7377095"/>
                  <a:gd name="connsiteY3" fmla="*/ 73819 h 76200"/>
                  <a:gd name="connsiteX4" fmla="*/ 202643 w 7377095"/>
                  <a:gd name="connsiteY4" fmla="*/ 76200 h 76200"/>
                  <a:gd name="connsiteX0" fmla="*/ 202643 w 7276041"/>
                  <a:gd name="connsiteY0" fmla="*/ 76200 h 76200"/>
                  <a:gd name="connsiteX1" fmla="*/ 12143 w 7276041"/>
                  <a:gd name="connsiteY1" fmla="*/ 0 h 76200"/>
                  <a:gd name="connsiteX2" fmla="*/ 6569312 w 7276041"/>
                  <a:gd name="connsiteY2" fmla="*/ 0 h 76200"/>
                  <a:gd name="connsiteX3" fmla="*/ 6347855 w 7276041"/>
                  <a:gd name="connsiteY3" fmla="*/ 73819 h 76200"/>
                  <a:gd name="connsiteX4" fmla="*/ 202643 w 7276041"/>
                  <a:gd name="connsiteY4" fmla="*/ 76200 h 76200"/>
                  <a:gd name="connsiteX0" fmla="*/ 202643 w 7034172"/>
                  <a:gd name="connsiteY0" fmla="*/ 76200 h 76200"/>
                  <a:gd name="connsiteX1" fmla="*/ 12143 w 7034172"/>
                  <a:gd name="connsiteY1" fmla="*/ 0 h 76200"/>
                  <a:gd name="connsiteX2" fmla="*/ 6569312 w 7034172"/>
                  <a:gd name="connsiteY2" fmla="*/ 0 h 76200"/>
                  <a:gd name="connsiteX3" fmla="*/ 6347855 w 7034172"/>
                  <a:gd name="connsiteY3" fmla="*/ 73819 h 76200"/>
                  <a:gd name="connsiteX4" fmla="*/ 202643 w 7034172"/>
                  <a:gd name="connsiteY4" fmla="*/ 76200 h 76200"/>
                  <a:gd name="connsiteX0" fmla="*/ 202643 w 6569312"/>
                  <a:gd name="connsiteY0" fmla="*/ 76200 h 76200"/>
                  <a:gd name="connsiteX1" fmla="*/ 12143 w 6569312"/>
                  <a:gd name="connsiteY1" fmla="*/ 0 h 76200"/>
                  <a:gd name="connsiteX2" fmla="*/ 6569312 w 6569312"/>
                  <a:gd name="connsiteY2" fmla="*/ 0 h 76200"/>
                  <a:gd name="connsiteX3" fmla="*/ 6347855 w 6569312"/>
                  <a:gd name="connsiteY3" fmla="*/ 73819 h 76200"/>
                  <a:gd name="connsiteX4" fmla="*/ 202643 w 6569312"/>
                  <a:gd name="connsiteY4" fmla="*/ 76200 h 76200"/>
                  <a:gd name="connsiteX0" fmla="*/ 202643 w 6570965"/>
                  <a:gd name="connsiteY0" fmla="*/ 76200 h 76200"/>
                  <a:gd name="connsiteX1" fmla="*/ 12143 w 6570965"/>
                  <a:gd name="connsiteY1" fmla="*/ 0 h 76200"/>
                  <a:gd name="connsiteX2" fmla="*/ 6569312 w 6570965"/>
                  <a:gd name="connsiteY2" fmla="*/ 0 h 76200"/>
                  <a:gd name="connsiteX3" fmla="*/ 6347855 w 6570965"/>
                  <a:gd name="connsiteY3" fmla="*/ 73819 h 76200"/>
                  <a:gd name="connsiteX4" fmla="*/ 202643 w 6570965"/>
                  <a:gd name="connsiteY4" fmla="*/ 7620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570965" h="76200">
                    <a:moveTo>
                      <a:pt x="202643" y="76200"/>
                    </a:moveTo>
                    <a:cubicBezTo>
                      <a:pt x="121814" y="61516"/>
                      <a:pt x="-46461" y="17462"/>
                      <a:pt x="12143" y="0"/>
                    </a:cubicBezTo>
                    <a:lnTo>
                      <a:pt x="6569312" y="0"/>
                    </a:lnTo>
                    <a:cubicBezTo>
                      <a:pt x="6583467" y="17065"/>
                      <a:pt x="6506472" y="53975"/>
                      <a:pt x="6347855" y="73819"/>
                    </a:cubicBezTo>
                    <a:lnTo>
                      <a:pt x="202643" y="76200"/>
                    </a:lnTo>
                    <a:close/>
                  </a:path>
                </a:pathLst>
              </a:custGeom>
              <a:gradFill flip="none" rotWithShape="1">
                <a:gsLst>
                  <a:gs pos="95000">
                    <a:srgbClr val="A5A9AD"/>
                  </a:gs>
                  <a:gs pos="50000">
                    <a:srgbClr val="868B90"/>
                  </a:gs>
                  <a:gs pos="8000">
                    <a:srgbClr val="868B90"/>
                  </a:gs>
                </a:gsLst>
                <a:lin ang="16200000" scaled="1"/>
                <a:tileRect/>
              </a:gradFill>
              <a:ln>
                <a:noFill/>
              </a:ln>
              <a:effectLst>
                <a:outerShdw blurRad="12700" dist="25400" dir="5400000" algn="t" rotWithShape="0">
                  <a:schemeClr val="tx1">
                    <a:lumMod val="85000"/>
                    <a:lumOff val="15000"/>
                  </a:schemeClr>
                </a:outerShdw>
              </a:effectLst>
              <a:scene3d>
                <a:camera prst="orthographicFront"/>
                <a:lightRig rig="harsh" dir="t"/>
              </a:scene3d>
              <a:sp3d>
                <a:bevelT w="0" h="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1" name="Rectángulo redondeado 3">
                <a:extLst>
                  <a:ext uri="{FF2B5EF4-FFF2-40B4-BE49-F238E27FC236}">
                    <a16:creationId xmlns:a16="http://schemas.microsoft.com/office/drawing/2014/main" id="{3995D5CF-1BA7-481D-A02F-9D1B38CC6504}"/>
                  </a:ext>
                </a:extLst>
              </p:cNvPr>
              <p:cNvSpPr/>
              <p:nvPr/>
            </p:nvSpPr>
            <p:spPr>
              <a:xfrm>
                <a:off x="-5715543" y="3770615"/>
                <a:ext cx="6625214" cy="129600"/>
              </a:xfrm>
              <a:prstGeom prst="roundRect">
                <a:avLst>
                  <a:gd name="adj" fmla="val 23977"/>
                </a:avLst>
              </a:prstGeom>
              <a:gradFill flip="none" rotWithShape="1">
                <a:gsLst>
                  <a:gs pos="100000">
                    <a:srgbClr val="868B90"/>
                  </a:gs>
                  <a:gs pos="95000">
                    <a:srgbClr val="868B90"/>
                  </a:gs>
                  <a:gs pos="0">
                    <a:srgbClr val="868B90"/>
                  </a:gs>
                  <a:gs pos="98000">
                    <a:srgbClr val="FFFFFF"/>
                  </a:gs>
                  <a:gs pos="2000">
                    <a:srgbClr val="FBF9FA"/>
                  </a:gs>
                  <a:gs pos="5000">
                    <a:srgbClr val="868B90"/>
                  </a:gs>
                  <a:gs pos="90000">
                    <a:srgbClr val="FAF9FB"/>
                  </a:gs>
                  <a:gs pos="10000">
                    <a:srgbClr val="FBF9FA"/>
                  </a:gs>
                  <a:gs pos="39000">
                    <a:srgbClr val="FBF9FA"/>
                  </a:gs>
                  <a:gs pos="63000">
                    <a:srgbClr val="FBF9FA"/>
                  </a:gs>
                </a:gsLst>
                <a:lin ang="21594000" scaled="0"/>
                <a:tileRect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0" h="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SV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8" name="23 Rectángulo redondeado">
              <a:extLst>
                <a:ext uri="{FF2B5EF4-FFF2-40B4-BE49-F238E27FC236}">
                  <a16:creationId xmlns:a16="http://schemas.microsoft.com/office/drawing/2014/main" id="{81D40655-88EB-45AF-BFD7-6D925DED7392}"/>
                </a:ext>
              </a:extLst>
            </p:cNvPr>
            <p:cNvSpPr/>
            <p:nvPr/>
          </p:nvSpPr>
          <p:spPr>
            <a:xfrm>
              <a:off x="2823939" y="12968008"/>
              <a:ext cx="2804149" cy="249019"/>
            </a:xfrm>
            <a:custGeom>
              <a:avLst/>
              <a:gdLst/>
              <a:ahLst/>
              <a:cxnLst/>
              <a:rect l="l" t="t" r="r" b="b"/>
              <a:pathLst>
                <a:path w="923491" h="82550">
                  <a:moveTo>
                    <a:pt x="0" y="0"/>
                  </a:moveTo>
                  <a:lnTo>
                    <a:pt x="923491" y="0"/>
                  </a:lnTo>
                  <a:cubicBezTo>
                    <a:pt x="920296" y="46402"/>
                    <a:pt x="881273" y="82550"/>
                    <a:pt x="833807" y="82550"/>
                  </a:cubicBezTo>
                  <a:lnTo>
                    <a:pt x="89683" y="82550"/>
                  </a:lnTo>
                  <a:cubicBezTo>
                    <a:pt x="42218" y="82550"/>
                    <a:pt x="3194" y="46402"/>
                    <a:pt x="0" y="0"/>
                  </a:cubicBezTo>
                  <a:close/>
                </a:path>
              </a:pathLst>
            </a:custGeom>
            <a:solidFill>
              <a:srgbClr val="F7F5F9"/>
            </a:solidFill>
            <a:ln w="3175">
              <a:noFill/>
            </a:ln>
            <a:effectLst>
              <a:innerShdw blurRad="12700" dist="12700" dir="5400000">
                <a:prstClr val="black">
                  <a:alpha val="7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9" name="Rectángulo redondeado 3">
              <a:extLst>
                <a:ext uri="{FF2B5EF4-FFF2-40B4-BE49-F238E27FC236}">
                  <a16:creationId xmlns:a16="http://schemas.microsoft.com/office/drawing/2014/main" id="{59B2B1C1-54BE-4524-AD90-6EFD5CD93DCB}"/>
                </a:ext>
              </a:extLst>
            </p:cNvPr>
            <p:cNvSpPr/>
            <p:nvPr/>
          </p:nvSpPr>
          <p:spPr>
            <a:xfrm>
              <a:off x="-3925253" y="2216455"/>
              <a:ext cx="6286434" cy="9112288"/>
            </a:xfrm>
            <a:custGeom>
              <a:avLst/>
              <a:gdLst/>
              <a:ahLst/>
              <a:cxnLst/>
              <a:rect l="l" t="t" r="r" b="b"/>
              <a:pathLst>
                <a:path w="2070313" h="3020732">
                  <a:moveTo>
                    <a:pt x="187976" y="0"/>
                  </a:moveTo>
                  <a:lnTo>
                    <a:pt x="2070313" y="0"/>
                  </a:lnTo>
                  <a:lnTo>
                    <a:pt x="1928420" y="207031"/>
                  </a:lnTo>
                  <a:lnTo>
                    <a:pt x="183453" y="207031"/>
                  </a:lnTo>
                  <a:lnTo>
                    <a:pt x="183453" y="2753062"/>
                  </a:lnTo>
                  <a:lnTo>
                    <a:pt x="0" y="3020732"/>
                  </a:lnTo>
                  <a:lnTo>
                    <a:pt x="0" y="187976"/>
                  </a:lnTo>
                  <a:cubicBezTo>
                    <a:pt x="0" y="84160"/>
                    <a:pt x="84160" y="0"/>
                    <a:pt x="1879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86000">
                  <a:schemeClr val="bg1">
                    <a:alpha val="41000"/>
                  </a:scheme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5" name="Marcador de posición de imagen 24">
            <a:extLst>
              <a:ext uri="{FF2B5EF4-FFF2-40B4-BE49-F238E27FC236}">
                <a16:creationId xmlns:a16="http://schemas.microsoft.com/office/drawing/2014/main" id="{AC24730D-F4CC-45E5-8294-5057225BCEA6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2273772" y="3823524"/>
            <a:ext cx="8590353" cy="5398286"/>
          </a:xfrm>
          <a:custGeom>
            <a:avLst/>
            <a:gdLst>
              <a:gd name="connsiteX0" fmla="*/ 0 w 8590353"/>
              <a:gd name="connsiteY0" fmla="*/ 0 h 5398286"/>
              <a:gd name="connsiteX1" fmla="*/ 8590353 w 8590353"/>
              <a:gd name="connsiteY1" fmla="*/ 0 h 5398286"/>
              <a:gd name="connsiteX2" fmla="*/ 8590353 w 8590353"/>
              <a:gd name="connsiteY2" fmla="*/ 5398286 h 5398286"/>
              <a:gd name="connsiteX3" fmla="*/ 0 w 8590353"/>
              <a:gd name="connsiteY3" fmla="*/ 5398286 h 5398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0353" h="5398286">
                <a:moveTo>
                  <a:pt x="0" y="0"/>
                </a:moveTo>
                <a:lnTo>
                  <a:pt x="8590353" y="0"/>
                </a:lnTo>
                <a:lnTo>
                  <a:pt x="8590353" y="5398286"/>
                </a:lnTo>
                <a:lnTo>
                  <a:pt x="0" y="5398286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3004460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F27162DB-BD97-40B1-9477-0131F5A66998}"/>
              </a:ext>
            </a:extLst>
          </p:cNvPr>
          <p:cNvSpPr/>
          <p:nvPr userDrawn="1"/>
        </p:nvSpPr>
        <p:spPr bwMode="auto">
          <a:xfrm>
            <a:off x="-1" y="-1"/>
            <a:ext cx="24385589" cy="78038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pic>
        <p:nvPicPr>
          <p:cNvPr id="8" name="Picture 6" descr="http://www.pngall.com/wp-content/uploads/2016/04/Monitor-Free-PNG-Image.png">
            <a:extLst>
              <a:ext uri="{FF2B5EF4-FFF2-40B4-BE49-F238E27FC236}">
                <a16:creationId xmlns:a16="http://schemas.microsoft.com/office/drawing/2014/main" id="{FC73FFF4-B8DE-4277-BD8A-6C6980B7888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5090" y="3474107"/>
            <a:ext cx="10361998" cy="8056847"/>
          </a:xfrm>
          <a:prstGeom prst="rect">
            <a:avLst/>
          </a:prstGeom>
          <a:noFill/>
          <a:effectLst>
            <a:reflection blurRad="304800" stA="320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E7A6A4CA-F8C5-4D14-8034-72CF142F8AF1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13338629" y="3888464"/>
            <a:ext cx="9672973" cy="4722977"/>
          </a:xfrm>
          <a:custGeom>
            <a:avLst/>
            <a:gdLst>
              <a:gd name="connsiteX0" fmla="*/ 0 w 8590353"/>
              <a:gd name="connsiteY0" fmla="*/ 0 h 5398286"/>
              <a:gd name="connsiteX1" fmla="*/ 8590353 w 8590353"/>
              <a:gd name="connsiteY1" fmla="*/ 0 h 5398286"/>
              <a:gd name="connsiteX2" fmla="*/ 8590353 w 8590353"/>
              <a:gd name="connsiteY2" fmla="*/ 5398286 h 5398286"/>
              <a:gd name="connsiteX3" fmla="*/ 0 w 8590353"/>
              <a:gd name="connsiteY3" fmla="*/ 5398286 h 5398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90353" h="5398286">
                <a:moveTo>
                  <a:pt x="0" y="0"/>
                </a:moveTo>
                <a:lnTo>
                  <a:pt x="8590353" y="0"/>
                </a:lnTo>
                <a:lnTo>
                  <a:pt x="8590353" y="5398286"/>
                </a:lnTo>
                <a:lnTo>
                  <a:pt x="0" y="5398286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7" name="6 Rectángulo"/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6" name="15 Rectángulo"/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25" name="Rectángulo 5"/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/>
      <p:bldP spid="25" grpId="0"/>
    </p:bldLst>
  </p:timing>
  <p:hf hd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8E575065-8E42-42D6-B7A8-AA320BAF36E8}"/>
              </a:ext>
            </a:extLst>
          </p:cNvPr>
          <p:cNvGrpSpPr/>
          <p:nvPr userDrawn="1"/>
        </p:nvGrpSpPr>
        <p:grpSpPr>
          <a:xfrm>
            <a:off x="6522164" y="4893469"/>
            <a:ext cx="3104436" cy="6621831"/>
            <a:chOff x="6522164" y="4833568"/>
            <a:chExt cx="3104436" cy="6621831"/>
          </a:xfrm>
        </p:grpSpPr>
        <p:sp>
          <p:nvSpPr>
            <p:cNvPr id="4" name="Rectángulo redondeado 2">
              <a:extLst>
                <a:ext uri="{FF2B5EF4-FFF2-40B4-BE49-F238E27FC236}">
                  <a16:creationId xmlns:a16="http://schemas.microsoft.com/office/drawing/2014/main" id="{DB36465C-E6F9-4D22-9E3B-41F65C5AC951}"/>
                </a:ext>
              </a:extLst>
            </p:cNvPr>
            <p:cNvSpPr/>
            <p:nvPr/>
          </p:nvSpPr>
          <p:spPr bwMode="auto">
            <a:xfrm>
              <a:off x="6522164" y="4833568"/>
              <a:ext cx="3104436" cy="6621831"/>
            </a:xfrm>
            <a:prstGeom prst="roundRect">
              <a:avLst>
                <a:gd name="adj" fmla="val 12167"/>
              </a:avLst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5" name="Rectángulo redondeado 3">
              <a:extLst>
                <a:ext uri="{FF2B5EF4-FFF2-40B4-BE49-F238E27FC236}">
                  <a16:creationId xmlns:a16="http://schemas.microsoft.com/office/drawing/2014/main" id="{00D64186-C70B-423E-A1D0-3787946862FA}"/>
                </a:ext>
              </a:extLst>
            </p:cNvPr>
            <p:cNvSpPr/>
            <p:nvPr/>
          </p:nvSpPr>
          <p:spPr bwMode="auto">
            <a:xfrm>
              <a:off x="7768184" y="5328623"/>
              <a:ext cx="612396" cy="15460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6" name="Rectángulo redondeado 4">
              <a:extLst>
                <a:ext uri="{FF2B5EF4-FFF2-40B4-BE49-F238E27FC236}">
                  <a16:creationId xmlns:a16="http://schemas.microsoft.com/office/drawing/2014/main" id="{C09F4445-3B0A-4C46-AFD3-64823CEA6C18}"/>
                </a:ext>
              </a:extLst>
            </p:cNvPr>
            <p:cNvSpPr/>
            <p:nvPr/>
          </p:nvSpPr>
          <p:spPr bwMode="auto">
            <a:xfrm>
              <a:off x="7996982" y="5103599"/>
              <a:ext cx="154800" cy="15460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7" name="Rectángulo redondeado 5">
              <a:extLst>
                <a:ext uri="{FF2B5EF4-FFF2-40B4-BE49-F238E27FC236}">
                  <a16:creationId xmlns:a16="http://schemas.microsoft.com/office/drawing/2014/main" id="{7CC73465-4AF5-4AC5-AE90-1CE6678E8D3B}"/>
                </a:ext>
              </a:extLst>
            </p:cNvPr>
            <p:cNvSpPr/>
            <p:nvPr/>
          </p:nvSpPr>
          <p:spPr bwMode="auto">
            <a:xfrm>
              <a:off x="7963257" y="10870477"/>
              <a:ext cx="222250" cy="234950"/>
            </a:xfrm>
            <a:prstGeom prst="roundRect">
              <a:avLst>
                <a:gd name="adj" fmla="val 16234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8" name="Rectángulo redondeado 6">
              <a:extLst>
                <a:ext uri="{FF2B5EF4-FFF2-40B4-BE49-F238E27FC236}">
                  <a16:creationId xmlns:a16="http://schemas.microsoft.com/office/drawing/2014/main" id="{2697C601-1CDA-49AA-B455-68C57C17D3A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70649" y="10684219"/>
              <a:ext cx="607466" cy="607466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15119BD1-1C72-4D27-9CDA-696CB064C4FE}"/>
              </a:ext>
            </a:extLst>
          </p:cNvPr>
          <p:cNvGrpSpPr/>
          <p:nvPr userDrawn="1"/>
        </p:nvGrpSpPr>
        <p:grpSpPr>
          <a:xfrm>
            <a:off x="14758079" y="4893469"/>
            <a:ext cx="3104436" cy="6621831"/>
            <a:chOff x="14758079" y="4833568"/>
            <a:chExt cx="3104436" cy="6621831"/>
          </a:xfrm>
        </p:grpSpPr>
        <p:sp>
          <p:nvSpPr>
            <p:cNvPr id="11" name="Rectángulo redondeado 18">
              <a:extLst>
                <a:ext uri="{FF2B5EF4-FFF2-40B4-BE49-F238E27FC236}">
                  <a16:creationId xmlns:a16="http://schemas.microsoft.com/office/drawing/2014/main" id="{22BF84DF-527D-48BD-8800-E427621CB3A0}"/>
                </a:ext>
              </a:extLst>
            </p:cNvPr>
            <p:cNvSpPr/>
            <p:nvPr/>
          </p:nvSpPr>
          <p:spPr bwMode="auto">
            <a:xfrm>
              <a:off x="14758079" y="4833568"/>
              <a:ext cx="3104436" cy="6621831"/>
            </a:xfrm>
            <a:prstGeom prst="roundRect">
              <a:avLst>
                <a:gd name="adj" fmla="val 12167"/>
              </a:avLst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12" name="Rectángulo redondeado 19">
              <a:extLst>
                <a:ext uri="{FF2B5EF4-FFF2-40B4-BE49-F238E27FC236}">
                  <a16:creationId xmlns:a16="http://schemas.microsoft.com/office/drawing/2014/main" id="{7B448A96-DBBD-4634-AA33-4832B37C7467}"/>
                </a:ext>
              </a:extLst>
            </p:cNvPr>
            <p:cNvSpPr/>
            <p:nvPr/>
          </p:nvSpPr>
          <p:spPr bwMode="auto">
            <a:xfrm>
              <a:off x="16004099" y="5328623"/>
              <a:ext cx="612396" cy="15460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13" name="Rectángulo redondeado 20">
              <a:extLst>
                <a:ext uri="{FF2B5EF4-FFF2-40B4-BE49-F238E27FC236}">
                  <a16:creationId xmlns:a16="http://schemas.microsoft.com/office/drawing/2014/main" id="{5AE843E2-788A-4B09-B5E4-6D8608A0D397}"/>
                </a:ext>
              </a:extLst>
            </p:cNvPr>
            <p:cNvSpPr/>
            <p:nvPr/>
          </p:nvSpPr>
          <p:spPr bwMode="auto">
            <a:xfrm>
              <a:off x="16232897" y="5103599"/>
              <a:ext cx="154800" cy="15460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14" name="Rectángulo redondeado 21">
              <a:extLst>
                <a:ext uri="{FF2B5EF4-FFF2-40B4-BE49-F238E27FC236}">
                  <a16:creationId xmlns:a16="http://schemas.microsoft.com/office/drawing/2014/main" id="{1E681A38-E460-4B51-9C14-673FE5F8379C}"/>
                </a:ext>
              </a:extLst>
            </p:cNvPr>
            <p:cNvSpPr/>
            <p:nvPr/>
          </p:nvSpPr>
          <p:spPr bwMode="auto">
            <a:xfrm>
              <a:off x="16199172" y="10870477"/>
              <a:ext cx="222250" cy="234950"/>
            </a:xfrm>
            <a:prstGeom prst="roundRect">
              <a:avLst>
                <a:gd name="adj" fmla="val 16234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15" name="Rectángulo redondeado 22">
              <a:extLst>
                <a:ext uri="{FF2B5EF4-FFF2-40B4-BE49-F238E27FC236}">
                  <a16:creationId xmlns:a16="http://schemas.microsoft.com/office/drawing/2014/main" id="{1CB22096-5332-46F9-85FA-5E7B473E0EA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6006564" y="10684219"/>
              <a:ext cx="607466" cy="607466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4DF5EB67-2BB6-48F9-B347-1A856CC6387B}"/>
              </a:ext>
            </a:extLst>
          </p:cNvPr>
          <p:cNvGrpSpPr/>
          <p:nvPr userDrawn="1"/>
        </p:nvGrpSpPr>
        <p:grpSpPr>
          <a:xfrm>
            <a:off x="10436136" y="4467035"/>
            <a:ext cx="3526606" cy="7522329"/>
            <a:chOff x="10436136" y="4407134"/>
            <a:chExt cx="3526606" cy="7522329"/>
          </a:xfrm>
        </p:grpSpPr>
        <p:sp>
          <p:nvSpPr>
            <p:cNvPr id="18" name="Rectángulo redondeado 25">
              <a:extLst>
                <a:ext uri="{FF2B5EF4-FFF2-40B4-BE49-F238E27FC236}">
                  <a16:creationId xmlns:a16="http://schemas.microsoft.com/office/drawing/2014/main" id="{3D83DFCA-36CD-4978-99FD-450E4E870DE1}"/>
                </a:ext>
              </a:extLst>
            </p:cNvPr>
            <p:cNvSpPr/>
            <p:nvPr/>
          </p:nvSpPr>
          <p:spPr bwMode="auto">
            <a:xfrm>
              <a:off x="10436136" y="4407134"/>
              <a:ext cx="3526606" cy="7522329"/>
            </a:xfrm>
            <a:prstGeom prst="roundRect">
              <a:avLst>
                <a:gd name="adj" fmla="val 12167"/>
              </a:avLst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19" name="Rectángulo redondeado 26">
              <a:extLst>
                <a:ext uri="{FF2B5EF4-FFF2-40B4-BE49-F238E27FC236}">
                  <a16:creationId xmlns:a16="http://schemas.microsoft.com/office/drawing/2014/main" id="{24D826B1-AD89-4E0B-8C67-633FB05FB436}"/>
                </a:ext>
              </a:extLst>
            </p:cNvPr>
            <p:cNvSpPr/>
            <p:nvPr/>
          </p:nvSpPr>
          <p:spPr bwMode="auto">
            <a:xfrm>
              <a:off x="11851601" y="4969511"/>
              <a:ext cx="695675" cy="175625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20" name="Rectángulo redondeado 27">
              <a:extLst>
                <a:ext uri="{FF2B5EF4-FFF2-40B4-BE49-F238E27FC236}">
                  <a16:creationId xmlns:a16="http://schemas.microsoft.com/office/drawing/2014/main" id="{208BBA42-A5AE-4BE9-8E28-748F4D8A2B7A}"/>
                </a:ext>
              </a:extLst>
            </p:cNvPr>
            <p:cNvSpPr/>
            <p:nvPr/>
          </p:nvSpPr>
          <p:spPr bwMode="auto">
            <a:xfrm>
              <a:off x="12111513" y="4713886"/>
              <a:ext cx="175851" cy="175625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21" name="Rectángulo redondeado 28">
              <a:extLst>
                <a:ext uri="{FF2B5EF4-FFF2-40B4-BE49-F238E27FC236}">
                  <a16:creationId xmlns:a16="http://schemas.microsoft.com/office/drawing/2014/main" id="{5E57332E-DE38-4EA8-8434-60359E9E6991}"/>
                </a:ext>
              </a:extLst>
            </p:cNvPr>
            <p:cNvSpPr/>
            <p:nvPr/>
          </p:nvSpPr>
          <p:spPr bwMode="auto">
            <a:xfrm>
              <a:off x="12073202" y="11264998"/>
              <a:ext cx="252474" cy="266901"/>
            </a:xfrm>
            <a:prstGeom prst="roundRect">
              <a:avLst>
                <a:gd name="adj" fmla="val 16234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22" name="Rectángulo redondeado 29">
              <a:extLst>
                <a:ext uri="{FF2B5EF4-FFF2-40B4-BE49-F238E27FC236}">
                  <a16:creationId xmlns:a16="http://schemas.microsoft.com/office/drawing/2014/main" id="{5AD595B8-B49C-427B-A6E8-8F083F8B180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1854402" y="11053411"/>
              <a:ext cx="690075" cy="690075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</p:grpSp>
      <p:grpSp>
        <p:nvGrpSpPr>
          <p:cNvPr id="24" name="Grupo 23">
            <a:extLst>
              <a:ext uri="{FF2B5EF4-FFF2-40B4-BE49-F238E27FC236}">
                <a16:creationId xmlns:a16="http://schemas.microsoft.com/office/drawing/2014/main" id="{FFB5169D-C9AB-4989-9617-22FCED291057}"/>
              </a:ext>
            </a:extLst>
          </p:cNvPr>
          <p:cNvGrpSpPr/>
          <p:nvPr userDrawn="1"/>
        </p:nvGrpSpPr>
        <p:grpSpPr>
          <a:xfrm>
            <a:off x="1963076" y="4893469"/>
            <a:ext cx="3104436" cy="6621831"/>
            <a:chOff x="6522164" y="4833568"/>
            <a:chExt cx="3104436" cy="6621831"/>
          </a:xfrm>
        </p:grpSpPr>
        <p:sp>
          <p:nvSpPr>
            <p:cNvPr id="25" name="Rectángulo redondeado 40">
              <a:extLst>
                <a:ext uri="{FF2B5EF4-FFF2-40B4-BE49-F238E27FC236}">
                  <a16:creationId xmlns:a16="http://schemas.microsoft.com/office/drawing/2014/main" id="{B981FD96-030D-46B9-8C48-9E162AF4ABE7}"/>
                </a:ext>
              </a:extLst>
            </p:cNvPr>
            <p:cNvSpPr/>
            <p:nvPr/>
          </p:nvSpPr>
          <p:spPr bwMode="auto">
            <a:xfrm>
              <a:off x="6522164" y="4833568"/>
              <a:ext cx="3104436" cy="6621831"/>
            </a:xfrm>
            <a:prstGeom prst="roundRect">
              <a:avLst>
                <a:gd name="adj" fmla="val 12167"/>
              </a:avLst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26" name="Rectángulo redondeado 41">
              <a:extLst>
                <a:ext uri="{FF2B5EF4-FFF2-40B4-BE49-F238E27FC236}">
                  <a16:creationId xmlns:a16="http://schemas.microsoft.com/office/drawing/2014/main" id="{DA47F0BC-489E-485B-AF65-5E6B21699B49}"/>
                </a:ext>
              </a:extLst>
            </p:cNvPr>
            <p:cNvSpPr/>
            <p:nvPr/>
          </p:nvSpPr>
          <p:spPr bwMode="auto">
            <a:xfrm>
              <a:off x="7768184" y="5328623"/>
              <a:ext cx="612396" cy="15460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27" name="Rectángulo redondeado 42">
              <a:extLst>
                <a:ext uri="{FF2B5EF4-FFF2-40B4-BE49-F238E27FC236}">
                  <a16:creationId xmlns:a16="http://schemas.microsoft.com/office/drawing/2014/main" id="{B1D337FF-A4C9-4D5F-B622-E7E3ABA59434}"/>
                </a:ext>
              </a:extLst>
            </p:cNvPr>
            <p:cNvSpPr/>
            <p:nvPr/>
          </p:nvSpPr>
          <p:spPr bwMode="auto">
            <a:xfrm>
              <a:off x="7996982" y="5103599"/>
              <a:ext cx="154800" cy="15460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28" name="Rectángulo redondeado 43">
              <a:extLst>
                <a:ext uri="{FF2B5EF4-FFF2-40B4-BE49-F238E27FC236}">
                  <a16:creationId xmlns:a16="http://schemas.microsoft.com/office/drawing/2014/main" id="{D39EA220-FF74-4031-BC7C-2F3D4088B2B0}"/>
                </a:ext>
              </a:extLst>
            </p:cNvPr>
            <p:cNvSpPr/>
            <p:nvPr/>
          </p:nvSpPr>
          <p:spPr bwMode="auto">
            <a:xfrm>
              <a:off x="7963257" y="10870477"/>
              <a:ext cx="222250" cy="234950"/>
            </a:xfrm>
            <a:prstGeom prst="roundRect">
              <a:avLst>
                <a:gd name="adj" fmla="val 16234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29" name="Rectángulo redondeado 44">
              <a:extLst>
                <a:ext uri="{FF2B5EF4-FFF2-40B4-BE49-F238E27FC236}">
                  <a16:creationId xmlns:a16="http://schemas.microsoft.com/office/drawing/2014/main" id="{4378B4FF-1C66-4C4B-95B4-D1419318790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70649" y="10684219"/>
              <a:ext cx="607466" cy="607466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</p:grpSp>
      <p:grpSp>
        <p:nvGrpSpPr>
          <p:cNvPr id="31" name="Grupo 30">
            <a:extLst>
              <a:ext uri="{FF2B5EF4-FFF2-40B4-BE49-F238E27FC236}">
                <a16:creationId xmlns:a16="http://schemas.microsoft.com/office/drawing/2014/main" id="{7592F838-70B2-4EC7-8D3B-3E5FF7738D39}"/>
              </a:ext>
            </a:extLst>
          </p:cNvPr>
          <p:cNvGrpSpPr/>
          <p:nvPr userDrawn="1"/>
        </p:nvGrpSpPr>
        <p:grpSpPr>
          <a:xfrm>
            <a:off x="19329624" y="4893469"/>
            <a:ext cx="3104436" cy="6621831"/>
            <a:chOff x="14758079" y="4833568"/>
            <a:chExt cx="3104436" cy="6621831"/>
          </a:xfrm>
        </p:grpSpPr>
        <p:sp>
          <p:nvSpPr>
            <p:cNvPr id="32" name="Rectángulo redondeado 47">
              <a:extLst>
                <a:ext uri="{FF2B5EF4-FFF2-40B4-BE49-F238E27FC236}">
                  <a16:creationId xmlns:a16="http://schemas.microsoft.com/office/drawing/2014/main" id="{F663A8A6-872F-40DA-AD81-5252F8053797}"/>
                </a:ext>
              </a:extLst>
            </p:cNvPr>
            <p:cNvSpPr/>
            <p:nvPr/>
          </p:nvSpPr>
          <p:spPr bwMode="auto">
            <a:xfrm>
              <a:off x="14758079" y="4833568"/>
              <a:ext cx="3104436" cy="6621831"/>
            </a:xfrm>
            <a:prstGeom prst="roundRect">
              <a:avLst>
                <a:gd name="adj" fmla="val 12167"/>
              </a:avLst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33" name="Rectángulo redondeado 48">
              <a:extLst>
                <a:ext uri="{FF2B5EF4-FFF2-40B4-BE49-F238E27FC236}">
                  <a16:creationId xmlns:a16="http://schemas.microsoft.com/office/drawing/2014/main" id="{B504B3CB-F590-4FB4-9466-FDB3FD268F03}"/>
                </a:ext>
              </a:extLst>
            </p:cNvPr>
            <p:cNvSpPr/>
            <p:nvPr/>
          </p:nvSpPr>
          <p:spPr bwMode="auto">
            <a:xfrm>
              <a:off x="16004099" y="5328623"/>
              <a:ext cx="612396" cy="15460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34" name="Rectángulo redondeado 49">
              <a:extLst>
                <a:ext uri="{FF2B5EF4-FFF2-40B4-BE49-F238E27FC236}">
                  <a16:creationId xmlns:a16="http://schemas.microsoft.com/office/drawing/2014/main" id="{25175E07-9884-48C9-A175-41F465524197}"/>
                </a:ext>
              </a:extLst>
            </p:cNvPr>
            <p:cNvSpPr/>
            <p:nvPr/>
          </p:nvSpPr>
          <p:spPr bwMode="auto">
            <a:xfrm>
              <a:off x="16232897" y="5103599"/>
              <a:ext cx="154800" cy="15460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35" name="Rectángulo redondeado 50">
              <a:extLst>
                <a:ext uri="{FF2B5EF4-FFF2-40B4-BE49-F238E27FC236}">
                  <a16:creationId xmlns:a16="http://schemas.microsoft.com/office/drawing/2014/main" id="{3848B6BE-5D43-4A3E-975C-11EA713789D4}"/>
                </a:ext>
              </a:extLst>
            </p:cNvPr>
            <p:cNvSpPr/>
            <p:nvPr/>
          </p:nvSpPr>
          <p:spPr bwMode="auto">
            <a:xfrm>
              <a:off x="16199172" y="10870477"/>
              <a:ext cx="222250" cy="234950"/>
            </a:xfrm>
            <a:prstGeom prst="roundRect">
              <a:avLst>
                <a:gd name="adj" fmla="val 16234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  <p:sp>
          <p:nvSpPr>
            <p:cNvPr id="36" name="Rectángulo redondeado 51">
              <a:extLst>
                <a:ext uri="{FF2B5EF4-FFF2-40B4-BE49-F238E27FC236}">
                  <a16:creationId xmlns:a16="http://schemas.microsoft.com/office/drawing/2014/main" id="{BE3D62CE-9E3D-47A8-B0CB-43CB38326AC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6006564" y="10684219"/>
              <a:ext cx="607466" cy="607466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s-SV"/>
            </a:p>
          </p:txBody>
        </p:sp>
      </p:grpSp>
      <p:sp>
        <p:nvSpPr>
          <p:cNvPr id="65" name="Marcador de posición de imagen 64">
            <a:extLst>
              <a:ext uri="{FF2B5EF4-FFF2-40B4-BE49-F238E27FC236}">
                <a16:creationId xmlns:a16="http://schemas.microsoft.com/office/drawing/2014/main" id="{75BA7C79-7075-4B26-9637-D048B6EA7A1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188102" y="5838575"/>
            <a:ext cx="2672583" cy="4758697"/>
          </a:xfrm>
          <a:custGeom>
            <a:avLst/>
            <a:gdLst>
              <a:gd name="connsiteX0" fmla="*/ 0 w 2672583"/>
              <a:gd name="connsiteY0" fmla="*/ 0 h 4758697"/>
              <a:gd name="connsiteX1" fmla="*/ 2672583 w 2672583"/>
              <a:gd name="connsiteY1" fmla="*/ 0 h 4758697"/>
              <a:gd name="connsiteX2" fmla="*/ 2672583 w 2672583"/>
              <a:gd name="connsiteY2" fmla="*/ 4758697 h 4758697"/>
              <a:gd name="connsiteX3" fmla="*/ 0 w 2672583"/>
              <a:gd name="connsiteY3" fmla="*/ 4758697 h 475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2583" h="4758697">
                <a:moveTo>
                  <a:pt x="0" y="0"/>
                </a:moveTo>
                <a:lnTo>
                  <a:pt x="2672583" y="0"/>
                </a:lnTo>
                <a:lnTo>
                  <a:pt x="2672583" y="4758697"/>
                </a:lnTo>
                <a:lnTo>
                  <a:pt x="0" y="4758697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66" name="Marcador de posición de imagen 65">
            <a:extLst>
              <a:ext uri="{FF2B5EF4-FFF2-40B4-BE49-F238E27FC236}">
                <a16:creationId xmlns:a16="http://schemas.microsoft.com/office/drawing/2014/main" id="{0E4D28AF-EF34-450E-8172-088810FDAF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7191" y="5838575"/>
            <a:ext cx="2672581" cy="4758697"/>
          </a:xfrm>
          <a:custGeom>
            <a:avLst/>
            <a:gdLst>
              <a:gd name="connsiteX0" fmla="*/ 0 w 2672581"/>
              <a:gd name="connsiteY0" fmla="*/ 0 h 4758697"/>
              <a:gd name="connsiteX1" fmla="*/ 2672581 w 2672581"/>
              <a:gd name="connsiteY1" fmla="*/ 0 h 4758697"/>
              <a:gd name="connsiteX2" fmla="*/ 2672581 w 2672581"/>
              <a:gd name="connsiteY2" fmla="*/ 4758697 h 4758697"/>
              <a:gd name="connsiteX3" fmla="*/ 0 w 2672581"/>
              <a:gd name="connsiteY3" fmla="*/ 4758697 h 475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2581" h="4758697">
                <a:moveTo>
                  <a:pt x="0" y="0"/>
                </a:moveTo>
                <a:lnTo>
                  <a:pt x="2672581" y="0"/>
                </a:lnTo>
                <a:lnTo>
                  <a:pt x="2672581" y="4758697"/>
                </a:lnTo>
                <a:lnTo>
                  <a:pt x="0" y="4758697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67" name="Marcador de posición de imagen 66">
            <a:extLst>
              <a:ext uri="{FF2B5EF4-FFF2-40B4-BE49-F238E27FC236}">
                <a16:creationId xmlns:a16="http://schemas.microsoft.com/office/drawing/2014/main" id="{0447B62B-D5E0-45A8-9AE9-AA05F50F1F5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691762" y="5540665"/>
            <a:ext cx="3036024" cy="5405829"/>
          </a:xfrm>
          <a:custGeom>
            <a:avLst/>
            <a:gdLst>
              <a:gd name="connsiteX0" fmla="*/ 0 w 3036024"/>
              <a:gd name="connsiteY0" fmla="*/ 0 h 5405829"/>
              <a:gd name="connsiteX1" fmla="*/ 3036024 w 3036024"/>
              <a:gd name="connsiteY1" fmla="*/ 0 h 5405829"/>
              <a:gd name="connsiteX2" fmla="*/ 3036024 w 3036024"/>
              <a:gd name="connsiteY2" fmla="*/ 5405829 h 5405829"/>
              <a:gd name="connsiteX3" fmla="*/ 0 w 3036024"/>
              <a:gd name="connsiteY3" fmla="*/ 5405829 h 5405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024" h="5405829">
                <a:moveTo>
                  <a:pt x="0" y="0"/>
                </a:moveTo>
                <a:lnTo>
                  <a:pt x="3036024" y="0"/>
                </a:lnTo>
                <a:lnTo>
                  <a:pt x="3036024" y="5405829"/>
                </a:lnTo>
                <a:lnTo>
                  <a:pt x="0" y="5405829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68" name="Marcador de posición de imagen 67">
            <a:extLst>
              <a:ext uri="{FF2B5EF4-FFF2-40B4-BE49-F238E27FC236}">
                <a16:creationId xmlns:a16="http://schemas.microsoft.com/office/drawing/2014/main" id="{E6F52850-6F5A-419C-A345-040F2BA7673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983104" y="5838575"/>
            <a:ext cx="2672582" cy="4758697"/>
          </a:xfrm>
          <a:custGeom>
            <a:avLst/>
            <a:gdLst>
              <a:gd name="connsiteX0" fmla="*/ 0 w 2672582"/>
              <a:gd name="connsiteY0" fmla="*/ 0 h 4758697"/>
              <a:gd name="connsiteX1" fmla="*/ 2672582 w 2672582"/>
              <a:gd name="connsiteY1" fmla="*/ 0 h 4758697"/>
              <a:gd name="connsiteX2" fmla="*/ 2672582 w 2672582"/>
              <a:gd name="connsiteY2" fmla="*/ 4758697 h 4758697"/>
              <a:gd name="connsiteX3" fmla="*/ 0 w 2672582"/>
              <a:gd name="connsiteY3" fmla="*/ 4758697 h 475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2582" h="4758697">
                <a:moveTo>
                  <a:pt x="0" y="0"/>
                </a:moveTo>
                <a:lnTo>
                  <a:pt x="2672582" y="0"/>
                </a:lnTo>
                <a:lnTo>
                  <a:pt x="2672582" y="4758697"/>
                </a:lnTo>
                <a:lnTo>
                  <a:pt x="0" y="4758697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69" name="Marcador de posición de imagen 68">
            <a:extLst>
              <a:ext uri="{FF2B5EF4-FFF2-40B4-BE49-F238E27FC236}">
                <a16:creationId xmlns:a16="http://schemas.microsoft.com/office/drawing/2014/main" id="{0C7CD847-2F7C-4B93-A63C-BFF94325CD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554648" y="5838575"/>
            <a:ext cx="2672584" cy="4758697"/>
          </a:xfrm>
          <a:custGeom>
            <a:avLst/>
            <a:gdLst>
              <a:gd name="connsiteX0" fmla="*/ 0 w 2672584"/>
              <a:gd name="connsiteY0" fmla="*/ 0 h 4758697"/>
              <a:gd name="connsiteX1" fmla="*/ 2672584 w 2672584"/>
              <a:gd name="connsiteY1" fmla="*/ 0 h 4758697"/>
              <a:gd name="connsiteX2" fmla="*/ 2672584 w 2672584"/>
              <a:gd name="connsiteY2" fmla="*/ 4758697 h 4758697"/>
              <a:gd name="connsiteX3" fmla="*/ 0 w 2672584"/>
              <a:gd name="connsiteY3" fmla="*/ 4758697 h 475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2584" h="4758697">
                <a:moveTo>
                  <a:pt x="0" y="0"/>
                </a:moveTo>
                <a:lnTo>
                  <a:pt x="2672584" y="0"/>
                </a:lnTo>
                <a:lnTo>
                  <a:pt x="2672584" y="4758697"/>
                </a:lnTo>
                <a:lnTo>
                  <a:pt x="0" y="4758697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89491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67" grpId="0" animBg="1"/>
      <p:bldP spid="68" grpId="0" animBg="1"/>
      <p:bldP spid="69" grpId="0" animBg="1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10" descr="http://app.imcreator.com/images/editor/iphone_for_editor.png">
            <a:extLst>
              <a:ext uri="{FF2B5EF4-FFF2-40B4-BE49-F238E27FC236}">
                <a16:creationId xmlns:a16="http://schemas.microsoft.com/office/drawing/2014/main" id="{5FB1CEFF-7614-446E-9999-1B359E6D3A9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54308" y="2268942"/>
            <a:ext cx="5750445" cy="1030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Marcador de posición de imagen 68">
            <a:extLst>
              <a:ext uri="{FF2B5EF4-FFF2-40B4-BE49-F238E27FC236}">
                <a16:creationId xmlns:a16="http://schemas.microsoft.com/office/drawing/2014/main" id="{0C7CD847-2F7C-4B93-A63C-BFF94325CD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99460" y="3762375"/>
            <a:ext cx="4038042" cy="6667499"/>
          </a:xfrm>
          <a:custGeom>
            <a:avLst/>
            <a:gdLst>
              <a:gd name="connsiteX0" fmla="*/ 0 w 2672584"/>
              <a:gd name="connsiteY0" fmla="*/ 0 h 4758697"/>
              <a:gd name="connsiteX1" fmla="*/ 2672584 w 2672584"/>
              <a:gd name="connsiteY1" fmla="*/ 0 h 4758697"/>
              <a:gd name="connsiteX2" fmla="*/ 2672584 w 2672584"/>
              <a:gd name="connsiteY2" fmla="*/ 4758697 h 4758697"/>
              <a:gd name="connsiteX3" fmla="*/ 0 w 2672584"/>
              <a:gd name="connsiteY3" fmla="*/ 4758697 h 475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2584" h="4758697">
                <a:moveTo>
                  <a:pt x="0" y="0"/>
                </a:moveTo>
                <a:lnTo>
                  <a:pt x="2672584" y="0"/>
                </a:lnTo>
                <a:lnTo>
                  <a:pt x="2672584" y="4758697"/>
                </a:lnTo>
                <a:lnTo>
                  <a:pt x="0" y="4758697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290992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33">
            <a:extLst>
              <a:ext uri="{FF2B5EF4-FFF2-40B4-BE49-F238E27FC236}">
                <a16:creationId xmlns:a16="http://schemas.microsoft.com/office/drawing/2014/main" id="{F58681CA-8435-40AA-A673-8F3BDE1D3987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3558941" y="4518527"/>
            <a:ext cx="3707803" cy="3707991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8" name="Marcador de posición de imagen 33">
            <a:extLst>
              <a:ext uri="{FF2B5EF4-FFF2-40B4-BE49-F238E27FC236}">
                <a16:creationId xmlns:a16="http://schemas.microsoft.com/office/drawing/2014/main" id="{34E1CA2C-7465-4796-BDAC-1EA4070D7BE3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10446226" y="4518527"/>
            <a:ext cx="3707803" cy="3707991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11" name="Marcador de posición de imagen 33">
            <a:extLst>
              <a:ext uri="{FF2B5EF4-FFF2-40B4-BE49-F238E27FC236}">
                <a16:creationId xmlns:a16="http://schemas.microsoft.com/office/drawing/2014/main" id="{D9313389-1CE1-45D9-BF58-2BE9A3AC3F72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17689043" y="4518527"/>
            <a:ext cx="3707803" cy="3707991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24416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33">
            <a:extLst>
              <a:ext uri="{FF2B5EF4-FFF2-40B4-BE49-F238E27FC236}">
                <a16:creationId xmlns:a16="http://schemas.microsoft.com/office/drawing/2014/main" id="{F58681CA-8435-40AA-A673-8F3BDE1D39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249150" y="5753215"/>
            <a:ext cx="3304800" cy="55008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8" name="Marcador de posición de imagen 33">
            <a:extLst>
              <a:ext uri="{FF2B5EF4-FFF2-40B4-BE49-F238E27FC236}">
                <a16:creationId xmlns:a16="http://schemas.microsoft.com/office/drawing/2014/main" id="{34E1CA2C-7465-4796-BDAC-1EA4070D7BE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106151" y="5940900"/>
            <a:ext cx="3614400" cy="537480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52400">
            <a:noFill/>
          </a:ln>
        </p:spPr>
        <p:txBody>
          <a:bodyPr wrap="square" lIns="91383" tIns="45688" rIns="91383" bIns="45688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3382548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Rectángulo"/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6" name="15 Rectángulo"/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25" name="Rectángulo 5"/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74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5" grpId="0"/>
    </p:bldLst>
  </p:timing>
  <p:hf hd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A4053BB6-8D3F-4CB4-871F-9F6BDF4372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12574" y="0"/>
            <a:ext cx="14173015" cy="13728035"/>
          </a:xfrm>
          <a:custGeom>
            <a:avLst/>
            <a:gdLst>
              <a:gd name="connsiteX0" fmla="*/ 0 w 14173015"/>
              <a:gd name="connsiteY0" fmla="*/ 0 h 13717588"/>
              <a:gd name="connsiteX1" fmla="*/ 14173015 w 14173015"/>
              <a:gd name="connsiteY1" fmla="*/ 0 h 13717588"/>
              <a:gd name="connsiteX2" fmla="*/ 14173015 w 14173015"/>
              <a:gd name="connsiteY2" fmla="*/ 13717588 h 13717588"/>
              <a:gd name="connsiteX3" fmla="*/ 0 w 14173015"/>
              <a:gd name="connsiteY3" fmla="*/ 13717588 h 13717588"/>
              <a:gd name="connsiteX4" fmla="*/ 0 w 14173015"/>
              <a:gd name="connsiteY4" fmla="*/ 0 h 13717588"/>
              <a:gd name="connsiteX0" fmla="*/ 0 w 14173015"/>
              <a:gd name="connsiteY0" fmla="*/ 0 h 13747085"/>
              <a:gd name="connsiteX1" fmla="*/ 14173015 w 14173015"/>
              <a:gd name="connsiteY1" fmla="*/ 0 h 13747085"/>
              <a:gd name="connsiteX2" fmla="*/ 14173015 w 14173015"/>
              <a:gd name="connsiteY2" fmla="*/ 13717588 h 13747085"/>
              <a:gd name="connsiteX3" fmla="*/ 5309419 w 14173015"/>
              <a:gd name="connsiteY3" fmla="*/ 13747085 h 13747085"/>
              <a:gd name="connsiteX4" fmla="*/ 0 w 14173015"/>
              <a:gd name="connsiteY4" fmla="*/ 0 h 13747085"/>
              <a:gd name="connsiteX0" fmla="*/ 0 w 14173015"/>
              <a:gd name="connsiteY0" fmla="*/ 0 h 13728035"/>
              <a:gd name="connsiteX1" fmla="*/ 14173015 w 14173015"/>
              <a:gd name="connsiteY1" fmla="*/ 0 h 13728035"/>
              <a:gd name="connsiteX2" fmla="*/ 14173015 w 14173015"/>
              <a:gd name="connsiteY2" fmla="*/ 13717588 h 13728035"/>
              <a:gd name="connsiteX3" fmla="*/ 5309419 w 14173015"/>
              <a:gd name="connsiteY3" fmla="*/ 13728035 h 13728035"/>
              <a:gd name="connsiteX4" fmla="*/ 0 w 14173015"/>
              <a:gd name="connsiteY4" fmla="*/ 0 h 13728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73015" h="13728035">
                <a:moveTo>
                  <a:pt x="0" y="0"/>
                </a:moveTo>
                <a:lnTo>
                  <a:pt x="14173015" y="0"/>
                </a:lnTo>
                <a:lnTo>
                  <a:pt x="14173015" y="13717588"/>
                </a:lnTo>
                <a:lnTo>
                  <a:pt x="5309419" y="1372803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311385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A4053BB6-8D3F-4CB4-871F-9F6BDF4372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0" y="0"/>
            <a:ext cx="14173015" cy="13728035"/>
          </a:xfrm>
          <a:custGeom>
            <a:avLst/>
            <a:gdLst>
              <a:gd name="connsiteX0" fmla="*/ 0 w 14173015"/>
              <a:gd name="connsiteY0" fmla="*/ 0 h 13717588"/>
              <a:gd name="connsiteX1" fmla="*/ 14173015 w 14173015"/>
              <a:gd name="connsiteY1" fmla="*/ 0 h 13717588"/>
              <a:gd name="connsiteX2" fmla="*/ 14173015 w 14173015"/>
              <a:gd name="connsiteY2" fmla="*/ 13717588 h 13717588"/>
              <a:gd name="connsiteX3" fmla="*/ 0 w 14173015"/>
              <a:gd name="connsiteY3" fmla="*/ 13717588 h 13717588"/>
              <a:gd name="connsiteX4" fmla="*/ 0 w 14173015"/>
              <a:gd name="connsiteY4" fmla="*/ 0 h 13717588"/>
              <a:gd name="connsiteX0" fmla="*/ 0 w 14173015"/>
              <a:gd name="connsiteY0" fmla="*/ 0 h 13747085"/>
              <a:gd name="connsiteX1" fmla="*/ 14173015 w 14173015"/>
              <a:gd name="connsiteY1" fmla="*/ 0 h 13747085"/>
              <a:gd name="connsiteX2" fmla="*/ 14173015 w 14173015"/>
              <a:gd name="connsiteY2" fmla="*/ 13717588 h 13747085"/>
              <a:gd name="connsiteX3" fmla="*/ 5309419 w 14173015"/>
              <a:gd name="connsiteY3" fmla="*/ 13747085 h 13747085"/>
              <a:gd name="connsiteX4" fmla="*/ 0 w 14173015"/>
              <a:gd name="connsiteY4" fmla="*/ 0 h 13747085"/>
              <a:gd name="connsiteX0" fmla="*/ 0 w 14173015"/>
              <a:gd name="connsiteY0" fmla="*/ 0 h 13728035"/>
              <a:gd name="connsiteX1" fmla="*/ 14173015 w 14173015"/>
              <a:gd name="connsiteY1" fmla="*/ 0 h 13728035"/>
              <a:gd name="connsiteX2" fmla="*/ 14173015 w 14173015"/>
              <a:gd name="connsiteY2" fmla="*/ 13717588 h 13728035"/>
              <a:gd name="connsiteX3" fmla="*/ 5309419 w 14173015"/>
              <a:gd name="connsiteY3" fmla="*/ 13728035 h 13728035"/>
              <a:gd name="connsiteX4" fmla="*/ 0 w 14173015"/>
              <a:gd name="connsiteY4" fmla="*/ 0 h 13728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73015" h="13728035">
                <a:moveTo>
                  <a:pt x="0" y="0"/>
                </a:moveTo>
                <a:lnTo>
                  <a:pt x="14173015" y="0"/>
                </a:lnTo>
                <a:lnTo>
                  <a:pt x="14173015" y="13717588"/>
                </a:lnTo>
                <a:lnTo>
                  <a:pt x="5309419" y="1372803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60175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>
            <a:extLst>
              <a:ext uri="{FF2B5EF4-FFF2-40B4-BE49-F238E27FC236}">
                <a16:creationId xmlns:a16="http://schemas.microsoft.com/office/drawing/2014/main" id="{ECE52E05-EAA6-4928-BBF3-1063C81533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53019" y="1016346"/>
            <a:ext cx="5727197" cy="443697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4" name="2 Marcador de posición de imagen">
            <a:extLst>
              <a:ext uri="{FF2B5EF4-FFF2-40B4-BE49-F238E27FC236}">
                <a16:creationId xmlns:a16="http://schemas.microsoft.com/office/drawing/2014/main" id="{F88101BA-8725-4242-9DA8-B88C1F5DE8C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427709" y="1008144"/>
            <a:ext cx="5727197" cy="444354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5" name="2 Marcador de posición de imagen">
            <a:extLst>
              <a:ext uri="{FF2B5EF4-FFF2-40B4-BE49-F238E27FC236}">
                <a16:creationId xmlns:a16="http://schemas.microsoft.com/office/drawing/2014/main" id="{6C70755B-F557-46AA-9F1B-7DFF9B70A5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402399" y="1008144"/>
            <a:ext cx="5727600" cy="4443549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4188944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>
            <a:extLst>
              <a:ext uri="{FF2B5EF4-FFF2-40B4-BE49-F238E27FC236}">
                <a16:creationId xmlns:a16="http://schemas.microsoft.com/office/drawing/2014/main" id="{ECE52E05-EAA6-4928-BBF3-1063C81533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81504" y="7363171"/>
            <a:ext cx="7672260" cy="519273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4" name="2 Marcador de posición de imagen">
            <a:extLst>
              <a:ext uri="{FF2B5EF4-FFF2-40B4-BE49-F238E27FC236}">
                <a16:creationId xmlns:a16="http://schemas.microsoft.com/office/drawing/2014/main" id="{F88101BA-8725-4242-9DA8-B88C1F5DE8C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44867" y="7353849"/>
            <a:ext cx="7672260" cy="520043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5" name="2 Marcador de posición de imagen">
            <a:extLst>
              <a:ext uri="{FF2B5EF4-FFF2-40B4-BE49-F238E27FC236}">
                <a16:creationId xmlns:a16="http://schemas.microsoft.com/office/drawing/2014/main" id="{6C70755B-F557-46AA-9F1B-7DFF9B70A5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108229" y="7353849"/>
            <a:ext cx="7672800" cy="520043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366498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7803899"/>
            <a:ext cx="24385588" cy="591368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184585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5588" cy="1371758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3401811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posición de imagen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5588" cy="13717588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</p:spTree>
    <p:extLst>
      <p:ext uri="{BB962C8B-B14F-4D97-AF65-F5344CB8AC3E}">
        <p14:creationId xmlns:p14="http://schemas.microsoft.com/office/powerpoint/2010/main" val="3516923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2 Marcador de posición de imagen">
            <a:extLst>
              <a:ext uri="{FF2B5EF4-FFF2-40B4-BE49-F238E27FC236}">
                <a16:creationId xmlns:a16="http://schemas.microsoft.com/office/drawing/2014/main" id="{8B040A85-7553-4B59-B2BA-402B2B3366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7228" y="2950436"/>
            <a:ext cx="17278360" cy="369041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7" name="6 Rectángulo"/>
          <p:cNvSpPr/>
          <p:nvPr userDrawn="1"/>
        </p:nvSpPr>
        <p:spPr bwMode="auto">
          <a:xfrm>
            <a:off x="0" y="13258800"/>
            <a:ext cx="24385588" cy="4587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13" name="12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714582" y="535752"/>
            <a:ext cx="22639452" cy="946736"/>
          </a:xfrm>
          <a:prstGeom prst="rect">
            <a:avLst/>
          </a:prstGeom>
        </p:spPr>
        <p:txBody>
          <a:bodyPr lIns="90757" tIns="45336" rIns="90757" bIns="45336" anchor="ctr"/>
          <a:lstStyle>
            <a:lvl1pPr marL="0" algn="l" defTabSz="2417470" rtl="0" eaLnBrk="1" latinLnBrk="0" hangingPunct="1">
              <a:defRPr lang="en-US" sz="6400" b="0" kern="1200" noProof="0" dirty="0" smtClean="0">
                <a:solidFill>
                  <a:schemeClr val="tx2"/>
                </a:solidFill>
                <a:latin typeface="Oswald" panose="02000503000000000000" pitchFamily="2" charset="0"/>
                <a:ea typeface="Roboto Light" panose="02000000000000000000" pitchFamily="2" charset="0"/>
                <a:cs typeface="Oswald" panose="02000503000000000000" pitchFamily="2" charset="0"/>
              </a:defRPr>
            </a:lvl1pPr>
          </a:lstStyle>
          <a:p>
            <a:pPr lvl="0"/>
            <a:r>
              <a:rPr lang="en-US" noProof="0" dirty="0"/>
              <a:t>Your Title Goes Here</a:t>
            </a:r>
          </a:p>
        </p:txBody>
      </p:sp>
      <p:cxnSp>
        <p:nvCxnSpPr>
          <p:cNvPr id="19" name="18 Conector recto"/>
          <p:cNvCxnSpPr>
            <a:cxnSpLocks/>
          </p:cNvCxnSpPr>
          <p:nvPr userDrawn="1"/>
        </p:nvCxnSpPr>
        <p:spPr>
          <a:xfrm>
            <a:off x="714582" y="1754537"/>
            <a:ext cx="22639452" cy="0"/>
          </a:xfrm>
          <a:prstGeom prst="line">
            <a:avLst/>
          </a:prstGeom>
          <a:ln w="19050">
            <a:solidFill>
              <a:srgbClr val="CBD0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20 Rectángulo"/>
          <p:cNvSpPr/>
          <p:nvPr userDrawn="1"/>
        </p:nvSpPr>
        <p:spPr bwMode="auto">
          <a:xfrm>
            <a:off x="714582" y="1722137"/>
            <a:ext cx="2060704" cy="6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/>
          </a:p>
        </p:txBody>
      </p:sp>
      <p:sp>
        <p:nvSpPr>
          <p:cNvPr id="16" name="15 Rectángulo"/>
          <p:cNvSpPr/>
          <p:nvPr userDrawn="1"/>
        </p:nvSpPr>
        <p:spPr bwMode="auto">
          <a:xfrm>
            <a:off x="22318919" y="13215938"/>
            <a:ext cx="1035115" cy="5001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22364036" y="13264304"/>
            <a:ext cx="944880" cy="444869"/>
          </a:xfrm>
          <a:prstGeom prst="rect">
            <a:avLst/>
          </a:prstGeom>
          <a:noFill/>
        </p:spPr>
        <p:txBody>
          <a:bodyPr lIns="181268" tIns="90674" rIns="181268" bIns="90674"/>
          <a:lstStyle>
            <a:lvl1pPr algn="ctr">
              <a:defRPr sz="2000">
                <a:solidFill>
                  <a:schemeClr val="bg1"/>
                </a:solidFill>
                <a:latin typeface="PT Sans" panose="020B0503020203020204" pitchFamily="34" charset="0"/>
                <a:ea typeface="Roboto Light" panose="02000000000000000000" pitchFamily="2" charset="0"/>
                <a:cs typeface="PT Sans" panose="020B0503020203020204" pitchFamily="34" charset="0"/>
              </a:defRPr>
            </a:lvl1pPr>
          </a:lstStyle>
          <a:p>
            <a:pPr defTabSz="1811963"/>
            <a:fld id="{597BFFA6-61B1-4984-983B-9D1AEC0ED12D}" type="slidenum">
              <a:rPr lang="es-SV" smtClean="0"/>
              <a:pPr defTabSz="1811963"/>
              <a:t>‹Nr.›</a:t>
            </a:fld>
            <a:endParaRPr lang="es-SV" dirty="0"/>
          </a:p>
        </p:txBody>
      </p:sp>
      <p:sp>
        <p:nvSpPr>
          <p:cNvPr id="8" name="7 Rectángulo"/>
          <p:cNvSpPr/>
          <p:nvPr userDrawn="1"/>
        </p:nvSpPr>
        <p:spPr bwMode="auto">
          <a:xfrm>
            <a:off x="714582" y="1"/>
            <a:ext cx="496992" cy="11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/>
          </a:p>
        </p:txBody>
      </p:sp>
      <p:sp>
        <p:nvSpPr>
          <p:cNvPr id="25" name="Rectángulo 5"/>
          <p:cNvSpPr/>
          <p:nvPr userDrawn="1"/>
        </p:nvSpPr>
        <p:spPr>
          <a:xfrm>
            <a:off x="10289775" y="13227844"/>
            <a:ext cx="380603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www.yourcompany.com</a:t>
            </a:r>
            <a:endParaRPr lang="es-E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53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40"/>
                            </p:stCondLst>
                            <p:childTnLst>
                              <p:par>
                                <p:cTn id="2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iterate type="lt">
                    <p:tmPct val="8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6" grpId="0"/>
      <p:bldP spid="8" grpId="0" animBg="1"/>
      <p:bldP spid="25" grpId="0"/>
    </p:bldLst>
  </p:timing>
  <p:hf hd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8254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906" r:id="rId2"/>
    <p:sldLayoutId id="2147483908" r:id="rId3"/>
    <p:sldLayoutId id="2147483914" r:id="rId4"/>
    <p:sldLayoutId id="2147483779" r:id="rId5"/>
    <p:sldLayoutId id="2147483781" r:id="rId6"/>
    <p:sldLayoutId id="2147483780" r:id="rId7"/>
    <p:sldLayoutId id="2147483876" r:id="rId8"/>
    <p:sldLayoutId id="2147483866" r:id="rId9"/>
    <p:sldLayoutId id="2147483867" r:id="rId10"/>
    <p:sldLayoutId id="2147483783" r:id="rId11"/>
    <p:sldLayoutId id="2147483784" r:id="rId12"/>
    <p:sldLayoutId id="2147483782" r:id="rId13"/>
    <p:sldLayoutId id="2147483798" r:id="rId14"/>
    <p:sldLayoutId id="2147483869" r:id="rId15"/>
    <p:sldLayoutId id="2147483872" r:id="rId16"/>
    <p:sldLayoutId id="2147483874" r:id="rId17"/>
    <p:sldLayoutId id="2147483870" r:id="rId18"/>
    <p:sldLayoutId id="2147483873" r:id="rId19"/>
    <p:sldLayoutId id="2147483877" r:id="rId20"/>
    <p:sldLayoutId id="2147483878" r:id="rId21"/>
    <p:sldLayoutId id="2147483879" r:id="rId22"/>
    <p:sldLayoutId id="2147483880" r:id="rId23"/>
    <p:sldLayoutId id="2147483881" r:id="rId24"/>
    <p:sldLayoutId id="2147483882" r:id="rId25"/>
    <p:sldLayoutId id="2147483883" r:id="rId26"/>
    <p:sldLayoutId id="2147483884" r:id="rId27"/>
    <p:sldLayoutId id="2147483885" r:id="rId28"/>
    <p:sldLayoutId id="2147483886" r:id="rId29"/>
    <p:sldLayoutId id="2147483887" r:id="rId30"/>
    <p:sldLayoutId id="2147483888" r:id="rId31"/>
    <p:sldLayoutId id="2147483889" r:id="rId32"/>
    <p:sldLayoutId id="2147483890" r:id="rId33"/>
    <p:sldLayoutId id="2147483892" r:id="rId34"/>
    <p:sldLayoutId id="2147483893" r:id="rId35"/>
    <p:sldLayoutId id="2147483894" r:id="rId36"/>
    <p:sldLayoutId id="2147483895" r:id="rId37"/>
    <p:sldLayoutId id="2147483896" r:id="rId38"/>
    <p:sldLayoutId id="2147483898" r:id="rId39"/>
    <p:sldLayoutId id="2147483899" r:id="rId40"/>
    <p:sldLayoutId id="2147483900" r:id="rId41"/>
    <p:sldLayoutId id="2147483901" r:id="rId42"/>
    <p:sldLayoutId id="2147483902" r:id="rId43"/>
    <p:sldLayoutId id="2147483903" r:id="rId44"/>
    <p:sldLayoutId id="2147483904" r:id="rId45"/>
    <p:sldLayoutId id="2147483905" r:id="rId46"/>
    <p:sldLayoutId id="2147483907" r:id="rId47"/>
    <p:sldLayoutId id="2147483909" r:id="rId48"/>
    <p:sldLayoutId id="2147483910" r:id="rId49"/>
    <p:sldLayoutId id="2147483911" r:id="rId50"/>
    <p:sldLayoutId id="2147483912" r:id="rId51"/>
    <p:sldLayoutId id="2147483913" r:id="rId52"/>
    <p:sldLayoutId id="2147483915" r:id="rId53"/>
    <p:sldLayoutId id="2147483916" r:id="rId54"/>
    <p:sldLayoutId id="2147483917" r:id="rId55"/>
    <p:sldLayoutId id="2147483918" r:id="rId56"/>
    <p:sldLayoutId id="2147483919" r:id="rId57"/>
    <p:sldLayoutId id="2147483920" r:id="rId58"/>
    <p:sldLayoutId id="2147483921" r:id="rId59"/>
    <p:sldLayoutId id="2147483922" r:id="rId60"/>
    <p:sldLayoutId id="2147483923" r:id="rId61"/>
    <p:sldLayoutId id="2147483924" r:id="rId62"/>
    <p:sldLayoutId id="2147483925" r:id="rId63"/>
    <p:sldLayoutId id="2147483926" r:id="rId6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811963" rtl="0" eaLnBrk="1" latinLnBrk="0" hangingPunct="1">
        <a:spcBef>
          <a:spcPct val="0"/>
        </a:spcBef>
        <a:buNone/>
        <a:defRPr sz="7200" kern="1200" cap="all" spc="-12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811963" rtl="0" eaLnBrk="1" latinLnBrk="0" hangingPunct="1">
        <a:spcBef>
          <a:spcPct val="20000"/>
        </a:spcBef>
        <a:spcAft>
          <a:spcPts val="1200"/>
        </a:spcAft>
        <a:buFont typeface="Arial" pitchFamily="34" charset="0"/>
        <a:buNone/>
        <a:defRPr sz="4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905971" indent="-362349" algn="l" defTabSz="1811963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2264943" indent="-452983" algn="l" defTabSz="1811963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3pPr>
      <a:lvl4pPr marL="3170913" indent="-452983" algn="l" defTabSz="1811963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4pPr>
      <a:lvl5pPr marL="4076892" indent="-452983" algn="l" defTabSz="1811963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37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4982870" indent="-452983" algn="l" defTabSz="1811963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888838" indent="-452983" algn="l" defTabSz="1811963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794822" indent="-452983" algn="l" defTabSz="1811963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7700793" indent="-452983" algn="l" defTabSz="1811963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11963" rtl="0" eaLnBrk="1" latinLnBrk="0" hangingPunct="1"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905971" algn="l" defTabSz="1811963" rtl="0" eaLnBrk="1" latinLnBrk="0" hangingPunct="1"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811963" algn="l" defTabSz="1811963" rtl="0" eaLnBrk="1" latinLnBrk="0" hangingPunct="1">
        <a:defRPr sz="3700" kern="1200">
          <a:solidFill>
            <a:schemeClr val="tx1"/>
          </a:solidFill>
          <a:latin typeface="+mn-lt"/>
          <a:ea typeface="+mn-ea"/>
          <a:cs typeface="+mn-cs"/>
        </a:defRPr>
      </a:lvl3pPr>
      <a:lvl4pPr marL="2717928" algn="l" defTabSz="1811963" rtl="0" eaLnBrk="1" latinLnBrk="0" hangingPunct="1">
        <a:defRPr sz="3700" kern="1200">
          <a:solidFill>
            <a:schemeClr val="tx1"/>
          </a:solidFill>
          <a:latin typeface="+mn-lt"/>
          <a:ea typeface="+mn-ea"/>
          <a:cs typeface="+mn-cs"/>
        </a:defRPr>
      </a:lvl4pPr>
      <a:lvl5pPr marL="3623899" algn="l" defTabSz="1811963" rtl="0" eaLnBrk="1" latinLnBrk="0" hangingPunct="1">
        <a:defRPr sz="3700" kern="1200">
          <a:solidFill>
            <a:schemeClr val="tx1"/>
          </a:solidFill>
          <a:latin typeface="+mn-lt"/>
          <a:ea typeface="+mn-ea"/>
          <a:cs typeface="+mn-cs"/>
        </a:defRPr>
      </a:lvl5pPr>
      <a:lvl6pPr marL="4529885" algn="l" defTabSz="1811963" rtl="0" eaLnBrk="1" latinLnBrk="0" hangingPunct="1">
        <a:defRPr sz="3700" kern="1200">
          <a:solidFill>
            <a:schemeClr val="tx1"/>
          </a:solidFill>
          <a:latin typeface="+mn-lt"/>
          <a:ea typeface="+mn-ea"/>
          <a:cs typeface="+mn-cs"/>
        </a:defRPr>
      </a:lvl6pPr>
      <a:lvl7pPr marL="5435861" algn="l" defTabSz="1811963" rtl="0" eaLnBrk="1" latinLnBrk="0" hangingPunct="1">
        <a:defRPr sz="3700" kern="1200">
          <a:solidFill>
            <a:schemeClr val="tx1"/>
          </a:solidFill>
          <a:latin typeface="+mn-lt"/>
          <a:ea typeface="+mn-ea"/>
          <a:cs typeface="+mn-cs"/>
        </a:defRPr>
      </a:lvl7pPr>
      <a:lvl8pPr marL="6341824" algn="l" defTabSz="1811963" rtl="0" eaLnBrk="1" latinLnBrk="0" hangingPunct="1">
        <a:defRPr sz="3700" kern="1200">
          <a:solidFill>
            <a:schemeClr val="tx1"/>
          </a:solidFill>
          <a:latin typeface="+mn-lt"/>
          <a:ea typeface="+mn-ea"/>
          <a:cs typeface="+mn-cs"/>
        </a:defRPr>
      </a:lvl8pPr>
      <a:lvl9pPr marL="7247813" algn="l" defTabSz="1811963" rtl="0" eaLnBrk="1" latinLnBrk="0" hangingPunct="1">
        <a:defRPr sz="3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o 12">
            <a:extLst>
              <a:ext uri="{FF2B5EF4-FFF2-40B4-BE49-F238E27FC236}">
                <a16:creationId xmlns:a16="http://schemas.microsoft.com/office/drawing/2014/main" id="{46DA320B-46B8-4B47-98B3-0FF9BE72B8AF}"/>
              </a:ext>
            </a:extLst>
          </p:cNvPr>
          <p:cNvGrpSpPr>
            <a:grpSpLocks noChangeAspect="1"/>
          </p:cNvGrpSpPr>
          <p:nvPr/>
        </p:nvGrpSpPr>
        <p:grpSpPr>
          <a:xfrm>
            <a:off x="-2318745" y="5792806"/>
            <a:ext cx="1912319" cy="2131981"/>
            <a:chOff x="-869473" y="1944425"/>
            <a:chExt cx="717073" cy="799441"/>
          </a:xfrm>
        </p:grpSpPr>
        <p:sp>
          <p:nvSpPr>
            <p:cNvPr id="14" name="11 Rectángulo redondeado">
              <a:extLst>
                <a:ext uri="{FF2B5EF4-FFF2-40B4-BE49-F238E27FC236}">
                  <a16:creationId xmlns:a16="http://schemas.microsoft.com/office/drawing/2014/main" id="{A498C96B-25B1-45F6-9CB6-35B59B6813ED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-910657" y="1985609"/>
              <a:ext cx="799441" cy="717073"/>
            </a:xfrm>
            <a:custGeom>
              <a:avLst/>
              <a:gdLst/>
              <a:ahLst/>
              <a:cxnLst/>
              <a:rect l="l" t="t" r="r" b="b"/>
              <a:pathLst>
                <a:path w="3195945" h="2847600">
                  <a:moveTo>
                    <a:pt x="931858" y="0"/>
                  </a:moveTo>
                  <a:lnTo>
                    <a:pt x="2264149" y="0"/>
                  </a:lnTo>
                  <a:cubicBezTo>
                    <a:pt x="2332834" y="0"/>
                    <a:pt x="2395775" y="24591"/>
                    <a:pt x="2443824" y="66436"/>
                  </a:cubicBezTo>
                  <a:cubicBezTo>
                    <a:pt x="2448429" y="69277"/>
                    <a:pt x="2452695" y="72595"/>
                    <a:pt x="2456305" y="76734"/>
                  </a:cubicBezTo>
                  <a:cubicBezTo>
                    <a:pt x="2460022" y="79237"/>
                    <a:pt x="2463176" y="82339"/>
                    <a:pt x="2465987" y="85776"/>
                  </a:cubicBezTo>
                  <a:cubicBezTo>
                    <a:pt x="2493618" y="108249"/>
                    <a:pt x="2516894" y="136545"/>
                    <a:pt x="2535511" y="169166"/>
                  </a:cubicBezTo>
                  <a:lnTo>
                    <a:pt x="3152605" y="1250458"/>
                  </a:lnTo>
                  <a:cubicBezTo>
                    <a:pt x="3179394" y="1297399"/>
                    <a:pt x="3193566" y="1348093"/>
                    <a:pt x="3194780" y="1398693"/>
                  </a:cubicBezTo>
                  <a:cubicBezTo>
                    <a:pt x="3195949" y="1406441"/>
                    <a:pt x="3196388" y="1414265"/>
                    <a:pt x="3195280" y="1422135"/>
                  </a:cubicBezTo>
                  <a:cubicBezTo>
                    <a:pt x="3196431" y="1430332"/>
                    <a:pt x="3195980" y="1438483"/>
                    <a:pt x="3194760" y="1446554"/>
                  </a:cubicBezTo>
                  <a:cubicBezTo>
                    <a:pt x="3193510" y="1497084"/>
                    <a:pt x="3179340" y="1547701"/>
                    <a:pt x="3152589" y="1594576"/>
                  </a:cubicBezTo>
                  <a:lnTo>
                    <a:pt x="2535495" y="2675868"/>
                  </a:lnTo>
                  <a:cubicBezTo>
                    <a:pt x="2519103" y="2704590"/>
                    <a:pt x="2499098" y="2729960"/>
                    <a:pt x="2475270" y="2750574"/>
                  </a:cubicBezTo>
                  <a:cubicBezTo>
                    <a:pt x="2424537" y="2810341"/>
                    <a:pt x="2348694" y="2847600"/>
                    <a:pt x="2264149" y="2847600"/>
                  </a:cubicBezTo>
                  <a:lnTo>
                    <a:pt x="931858" y="2847600"/>
                  </a:lnTo>
                  <a:cubicBezTo>
                    <a:pt x="840908" y="2847600"/>
                    <a:pt x="760028" y="2804481"/>
                    <a:pt x="709441" y="2736882"/>
                  </a:cubicBezTo>
                  <a:cubicBezTo>
                    <a:pt x="690443" y="2718412"/>
                    <a:pt x="674204" y="2696733"/>
                    <a:pt x="660493" y="2672708"/>
                  </a:cubicBezTo>
                  <a:lnTo>
                    <a:pt x="43399" y="1591416"/>
                  </a:lnTo>
                  <a:cubicBezTo>
                    <a:pt x="17922" y="1546775"/>
                    <a:pt x="3857" y="1498740"/>
                    <a:pt x="1381" y="1450601"/>
                  </a:cubicBezTo>
                  <a:cubicBezTo>
                    <a:pt x="-58" y="1441196"/>
                    <a:pt x="-553" y="1431688"/>
                    <a:pt x="774" y="1422141"/>
                  </a:cubicBezTo>
                  <a:cubicBezTo>
                    <a:pt x="-512" y="1412916"/>
                    <a:pt x="-26" y="1403731"/>
                    <a:pt x="1361" y="1394643"/>
                  </a:cubicBezTo>
                  <a:cubicBezTo>
                    <a:pt x="3800" y="1346433"/>
                    <a:pt x="17869" y="1298323"/>
                    <a:pt x="43383" y="1253618"/>
                  </a:cubicBezTo>
                  <a:lnTo>
                    <a:pt x="660477" y="172326"/>
                  </a:lnTo>
                  <a:cubicBezTo>
                    <a:pt x="676397" y="144430"/>
                    <a:pt x="695725" y="119697"/>
                    <a:pt x="718724" y="99467"/>
                  </a:cubicBezTo>
                  <a:cubicBezTo>
                    <a:pt x="769423" y="38273"/>
                    <a:pt x="846171" y="0"/>
                    <a:pt x="9318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38100" dir="8100000" algn="tr" rotWithShape="0">
                <a:schemeClr val="tx1">
                  <a:lumMod val="85000"/>
                  <a:lumOff val="15000"/>
                  <a:alpha val="7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535" tIns="91267" rIns="182535" bIns="91267" rtlCol="0" anchor="ctr"/>
            <a:lstStyle/>
            <a:p>
              <a:pPr algn="ctr"/>
              <a:endParaRPr lang="en-US" sz="1280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" name="11 Rectángulo redondeado">
              <a:extLst>
                <a:ext uri="{FF2B5EF4-FFF2-40B4-BE49-F238E27FC236}">
                  <a16:creationId xmlns:a16="http://schemas.microsoft.com/office/drawing/2014/main" id="{6BDC3406-E0AE-4F9F-A5EE-A06F9DE092FF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-710797" y="2164877"/>
              <a:ext cx="399721" cy="358537"/>
            </a:xfrm>
            <a:custGeom>
              <a:avLst/>
              <a:gdLst/>
              <a:ahLst/>
              <a:cxnLst/>
              <a:rect l="l" t="t" r="r" b="b"/>
              <a:pathLst>
                <a:path w="3195945" h="2847600">
                  <a:moveTo>
                    <a:pt x="931858" y="0"/>
                  </a:moveTo>
                  <a:lnTo>
                    <a:pt x="2264149" y="0"/>
                  </a:lnTo>
                  <a:cubicBezTo>
                    <a:pt x="2332834" y="0"/>
                    <a:pt x="2395775" y="24591"/>
                    <a:pt x="2443824" y="66436"/>
                  </a:cubicBezTo>
                  <a:cubicBezTo>
                    <a:pt x="2448429" y="69277"/>
                    <a:pt x="2452695" y="72595"/>
                    <a:pt x="2456305" y="76734"/>
                  </a:cubicBezTo>
                  <a:cubicBezTo>
                    <a:pt x="2460022" y="79237"/>
                    <a:pt x="2463176" y="82339"/>
                    <a:pt x="2465987" y="85776"/>
                  </a:cubicBezTo>
                  <a:cubicBezTo>
                    <a:pt x="2493618" y="108249"/>
                    <a:pt x="2516894" y="136545"/>
                    <a:pt x="2535511" y="169166"/>
                  </a:cubicBezTo>
                  <a:lnTo>
                    <a:pt x="3152605" y="1250458"/>
                  </a:lnTo>
                  <a:cubicBezTo>
                    <a:pt x="3179394" y="1297399"/>
                    <a:pt x="3193566" y="1348093"/>
                    <a:pt x="3194780" y="1398693"/>
                  </a:cubicBezTo>
                  <a:cubicBezTo>
                    <a:pt x="3195949" y="1406441"/>
                    <a:pt x="3196388" y="1414265"/>
                    <a:pt x="3195280" y="1422135"/>
                  </a:cubicBezTo>
                  <a:cubicBezTo>
                    <a:pt x="3196431" y="1430332"/>
                    <a:pt x="3195980" y="1438483"/>
                    <a:pt x="3194760" y="1446554"/>
                  </a:cubicBezTo>
                  <a:cubicBezTo>
                    <a:pt x="3193510" y="1497084"/>
                    <a:pt x="3179340" y="1547701"/>
                    <a:pt x="3152589" y="1594576"/>
                  </a:cubicBezTo>
                  <a:lnTo>
                    <a:pt x="2535495" y="2675868"/>
                  </a:lnTo>
                  <a:cubicBezTo>
                    <a:pt x="2519103" y="2704590"/>
                    <a:pt x="2499098" y="2729960"/>
                    <a:pt x="2475270" y="2750574"/>
                  </a:cubicBezTo>
                  <a:cubicBezTo>
                    <a:pt x="2424537" y="2810341"/>
                    <a:pt x="2348694" y="2847600"/>
                    <a:pt x="2264149" y="2847600"/>
                  </a:cubicBezTo>
                  <a:lnTo>
                    <a:pt x="931858" y="2847600"/>
                  </a:lnTo>
                  <a:cubicBezTo>
                    <a:pt x="840908" y="2847600"/>
                    <a:pt x="760028" y="2804481"/>
                    <a:pt x="709441" y="2736882"/>
                  </a:cubicBezTo>
                  <a:cubicBezTo>
                    <a:pt x="690443" y="2718412"/>
                    <a:pt x="674204" y="2696733"/>
                    <a:pt x="660493" y="2672708"/>
                  </a:cubicBezTo>
                  <a:lnTo>
                    <a:pt x="43399" y="1591416"/>
                  </a:lnTo>
                  <a:cubicBezTo>
                    <a:pt x="17922" y="1546775"/>
                    <a:pt x="3857" y="1498740"/>
                    <a:pt x="1381" y="1450601"/>
                  </a:cubicBezTo>
                  <a:cubicBezTo>
                    <a:pt x="-58" y="1441196"/>
                    <a:pt x="-553" y="1431688"/>
                    <a:pt x="774" y="1422141"/>
                  </a:cubicBezTo>
                  <a:cubicBezTo>
                    <a:pt x="-512" y="1412916"/>
                    <a:pt x="-26" y="1403731"/>
                    <a:pt x="1361" y="1394643"/>
                  </a:cubicBezTo>
                  <a:cubicBezTo>
                    <a:pt x="3800" y="1346433"/>
                    <a:pt x="17869" y="1298323"/>
                    <a:pt x="43383" y="1253618"/>
                  </a:cubicBezTo>
                  <a:lnTo>
                    <a:pt x="660477" y="172326"/>
                  </a:lnTo>
                  <a:cubicBezTo>
                    <a:pt x="676397" y="144430"/>
                    <a:pt x="695725" y="119697"/>
                    <a:pt x="718724" y="99467"/>
                  </a:cubicBezTo>
                  <a:cubicBezTo>
                    <a:pt x="769423" y="38273"/>
                    <a:pt x="846171" y="0"/>
                    <a:pt x="93185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535" tIns="91267" rIns="182535" bIns="91267" rtlCol="0" anchor="ctr"/>
            <a:lstStyle/>
            <a:p>
              <a:pPr algn="ctr"/>
              <a:endParaRPr lang="en-US" sz="1280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6" name="Principal Title">
            <a:extLst>
              <a:ext uri="{FF2B5EF4-FFF2-40B4-BE49-F238E27FC236}">
                <a16:creationId xmlns:a16="http://schemas.microsoft.com/office/drawing/2014/main" id="{27E6A967-791B-4B6F-AAC9-CB3275A3C138}"/>
              </a:ext>
            </a:extLst>
          </p:cNvPr>
          <p:cNvSpPr txBox="1"/>
          <p:nvPr/>
        </p:nvSpPr>
        <p:spPr>
          <a:xfrm>
            <a:off x="4963082" y="2316586"/>
            <a:ext cx="15381139" cy="5960065"/>
          </a:xfrm>
          <a:prstGeom prst="rect">
            <a:avLst/>
          </a:prstGeom>
          <a:noFill/>
        </p:spPr>
        <p:txBody>
          <a:bodyPr wrap="square" lIns="0" tIns="322312" rIns="0" bIns="322312" rtlCol="0" anchor="ctr">
            <a:spAutoFit/>
          </a:bodyPr>
          <a:lstStyle/>
          <a:p>
            <a:r>
              <a:rPr lang="en-US" sz="11500" dirty="0">
                <a:ln w="3175">
                  <a:noFill/>
                </a:ln>
                <a:solidFill>
                  <a:schemeClr val="tx2"/>
                </a:solidFill>
                <a:latin typeface="Oswald bold" panose="02000803000000000000" pitchFamily="2" charset="0"/>
              </a:rPr>
              <a:t>ZHAW MAS I 13</a:t>
            </a:r>
          </a:p>
          <a:p>
            <a:r>
              <a:rPr lang="en-US" sz="11500" dirty="0" err="1">
                <a:ln w="3175">
                  <a:noFill/>
                </a:ln>
                <a:solidFill>
                  <a:schemeClr val="tx2"/>
                </a:solidFill>
                <a:latin typeface="Oswald bold" panose="02000803000000000000" pitchFamily="2" charset="0"/>
              </a:rPr>
              <a:t>Fallbeispiel</a:t>
            </a:r>
            <a:r>
              <a:rPr lang="en-US" sz="11500" dirty="0">
                <a:ln w="3175">
                  <a:noFill/>
                </a:ln>
                <a:solidFill>
                  <a:schemeClr val="tx2"/>
                </a:solidFill>
                <a:latin typeface="Oswald bold" panose="02000803000000000000" pitchFamily="2" charset="0"/>
              </a:rPr>
              <a:t> </a:t>
            </a:r>
            <a:r>
              <a:rPr lang="en-US" sz="11500" dirty="0" err="1">
                <a:ln w="3175">
                  <a:noFill/>
                </a:ln>
                <a:solidFill>
                  <a:schemeClr val="accent1"/>
                </a:solidFill>
                <a:latin typeface="Oswald bold" panose="02000803000000000000" pitchFamily="2" charset="0"/>
              </a:rPr>
              <a:t>Programmieren</a:t>
            </a:r>
            <a:r>
              <a:rPr lang="en-US" sz="11500" dirty="0">
                <a:ln w="3175">
                  <a:noFill/>
                </a:ln>
                <a:solidFill>
                  <a:schemeClr val="accent1"/>
                </a:solidFill>
                <a:latin typeface="Oswald bold" panose="02000803000000000000" pitchFamily="2" charset="0"/>
              </a:rPr>
              <a:t> </a:t>
            </a:r>
            <a:r>
              <a:rPr lang="en-US" sz="11500" dirty="0" err="1">
                <a:ln w="3175">
                  <a:noFill/>
                </a:ln>
                <a:solidFill>
                  <a:schemeClr val="accent1"/>
                </a:solidFill>
                <a:latin typeface="Oswald bold" panose="02000803000000000000" pitchFamily="2" charset="0"/>
              </a:rPr>
              <a:t>VereinsManagerPro</a:t>
            </a:r>
            <a:r>
              <a:rPr lang="en-US" sz="3600" dirty="0">
                <a:ln w="3175">
                  <a:noFill/>
                </a:ln>
                <a:solidFill>
                  <a:schemeClr val="accent1"/>
                </a:solidFill>
                <a:latin typeface="Oswald bold" panose="02000803000000000000" pitchFamily="2" charset="0"/>
              </a:rPr>
              <a:t>©</a:t>
            </a:r>
            <a:r>
              <a:rPr lang="en-US" sz="11500" dirty="0">
                <a:ln w="3175">
                  <a:noFill/>
                </a:ln>
                <a:solidFill>
                  <a:schemeClr val="accent1"/>
                </a:solidFill>
                <a:latin typeface="Oswald bold" panose="02000803000000000000" pitchFamily="2" charset="0"/>
              </a:rPr>
              <a:t> </a:t>
            </a:r>
          </a:p>
        </p:txBody>
      </p:sp>
      <p:sp>
        <p:nvSpPr>
          <p:cNvPr id="17" name="Principal Title">
            <a:extLst>
              <a:ext uri="{FF2B5EF4-FFF2-40B4-BE49-F238E27FC236}">
                <a16:creationId xmlns:a16="http://schemas.microsoft.com/office/drawing/2014/main" id="{C22F720A-1F91-4F7F-8874-FA101A21B495}"/>
              </a:ext>
            </a:extLst>
          </p:cNvPr>
          <p:cNvSpPr txBox="1"/>
          <p:nvPr/>
        </p:nvSpPr>
        <p:spPr>
          <a:xfrm>
            <a:off x="4956617" y="7701892"/>
            <a:ext cx="8107272" cy="1149517"/>
          </a:xfrm>
          <a:prstGeom prst="rect">
            <a:avLst/>
          </a:prstGeom>
          <a:noFill/>
        </p:spPr>
        <p:txBody>
          <a:bodyPr wrap="square" lIns="0" tIns="322312" rIns="0" bIns="322312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dirty="0">
                <a:ln w="3175">
                  <a:noFill/>
                </a:ln>
                <a:solidFill>
                  <a:schemeClr val="bg2"/>
                </a:solidFill>
                <a:latin typeface="PT Sans" panose="020B0503020203020204" pitchFamily="34" charset="0"/>
              </a:rPr>
              <a:t>Bernhard </a:t>
            </a:r>
            <a:r>
              <a:rPr lang="en-US" sz="3600" dirty="0" err="1">
                <a:ln w="3175">
                  <a:noFill/>
                </a:ln>
                <a:solidFill>
                  <a:schemeClr val="bg2"/>
                </a:solidFill>
                <a:latin typeface="PT Sans" panose="020B0503020203020204" pitchFamily="34" charset="0"/>
              </a:rPr>
              <a:t>Kämpf</a:t>
            </a:r>
            <a:r>
              <a:rPr lang="en-US" sz="3600" dirty="0">
                <a:ln w="3175">
                  <a:noFill/>
                </a:ln>
                <a:solidFill>
                  <a:schemeClr val="bg2"/>
                </a:solidFill>
                <a:latin typeface="PT Sans" panose="020B0503020203020204" pitchFamily="34" charset="0"/>
              </a:rPr>
              <a:t> &amp; Serge Kaulitz</a:t>
            </a:r>
          </a:p>
        </p:txBody>
      </p:sp>
    </p:spTree>
    <p:extLst>
      <p:ext uri="{BB962C8B-B14F-4D97-AF65-F5344CB8AC3E}">
        <p14:creationId xmlns:p14="http://schemas.microsoft.com/office/powerpoint/2010/main" val="1843608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7 -0.00247 L 0.1908 -0.00247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6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remove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4.01016E-6 1.97778E-6 L 0.20631 1.97778E-6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312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2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3" presetClass="path" presetSubtype="0" decel="100000" fill="remove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94444E-6 -1.23457E-7 L 0.19896 -1.23457E-7 " pathEditMode="relative" rAng="0" ptsTypes="AA">
                                      <p:cBhvr>
                                        <p:cTn id="26" dur="2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48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" presetClass="exit" presetSubtype="2" fill="hold" grpId="2" nodeType="withEffect">
                                  <p:stCondLst>
                                    <p:cond delay="3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2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6" grpId="2"/>
      <p:bldP spid="17" grpId="0"/>
      <p:bldP spid="17" grpId="1"/>
      <p:bldP spid="17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>
            <a:extLst>
              <a:ext uri="{FF2B5EF4-FFF2-40B4-BE49-F238E27FC236}">
                <a16:creationId xmlns:a16="http://schemas.microsoft.com/office/drawing/2014/main" id="{450B5E41-5D30-4B01-8A0C-03F05DB8D553}"/>
              </a:ext>
            </a:extLst>
          </p:cNvPr>
          <p:cNvSpPr/>
          <p:nvPr/>
        </p:nvSpPr>
        <p:spPr>
          <a:xfrm>
            <a:off x="1166568" y="1033249"/>
            <a:ext cx="17506945" cy="2952512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r>
              <a:rPr lang="en-US" sz="8800" dirty="0" smtClean="0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Live-Demo &amp;</a:t>
            </a:r>
          </a:p>
          <a:p>
            <a:r>
              <a:rPr lang="en-US" sz="8800" dirty="0" err="1" smtClean="0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spannende</a:t>
            </a:r>
            <a:r>
              <a:rPr lang="en-US" sz="8800" dirty="0" smtClean="0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8800" dirty="0" err="1" smtClean="0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Codepassagen</a:t>
            </a:r>
            <a:endParaRPr lang="en-US" sz="8800" dirty="0">
              <a:solidFill>
                <a:schemeClr val="accent1"/>
              </a:solidFill>
              <a:latin typeface="Oswald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10" name="76 Rectángulo">
            <a:extLst>
              <a:ext uri="{FF2B5EF4-FFF2-40B4-BE49-F238E27FC236}">
                <a16:creationId xmlns:a16="http://schemas.microsoft.com/office/drawing/2014/main" id="{911AB78D-C731-4FE8-A3F8-2987C085462D}"/>
              </a:ext>
            </a:extLst>
          </p:cNvPr>
          <p:cNvSpPr/>
          <p:nvPr/>
        </p:nvSpPr>
        <p:spPr bwMode="auto">
          <a:xfrm>
            <a:off x="0" y="1232197"/>
            <a:ext cx="414000" cy="9382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>
              <a:solidFill>
                <a:schemeClr val="tx2"/>
              </a:solidFill>
            </a:endParaRPr>
          </a:p>
        </p:txBody>
      </p:sp>
      <p:pic>
        <p:nvPicPr>
          <p:cNvPr id="17" name="Bildplatzhalter 16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9" r="48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6047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Marcador de posición de imagen 10">
            <a:extLst>
              <a:ext uri="{FF2B5EF4-FFF2-40B4-BE49-F238E27FC236}">
                <a16:creationId xmlns:a16="http://schemas.microsoft.com/office/drawing/2014/main" id="{8B0AEAE7-0ABE-49E5-9D2C-671E37009E1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18" y="0"/>
            <a:ext cx="24371152" cy="13717588"/>
          </a:xfrm>
        </p:spPr>
      </p:pic>
      <p:sp>
        <p:nvSpPr>
          <p:cNvPr id="6" name="4 Rectángulo">
            <a:extLst>
              <a:ext uri="{FF2B5EF4-FFF2-40B4-BE49-F238E27FC236}">
                <a16:creationId xmlns:a16="http://schemas.microsoft.com/office/drawing/2014/main" id="{0DFC968C-BEB4-4FE6-8688-CAF887ED4FE4}"/>
              </a:ext>
            </a:extLst>
          </p:cNvPr>
          <p:cNvSpPr/>
          <p:nvPr/>
        </p:nvSpPr>
        <p:spPr>
          <a:xfrm>
            <a:off x="1661623" y="5205524"/>
            <a:ext cx="19577175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24159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500" dirty="0" err="1">
                <a:solidFill>
                  <a:srgbClr val="FFFFFF"/>
                </a:solidFill>
                <a:latin typeface="Oswald" panose="020B0604020202020204" charset="0"/>
                <a:ea typeface="Roboto Condensed" panose="02000000000000000000" pitchFamily="2" charset="0"/>
              </a:rPr>
              <a:t>Vereinssoftware</a:t>
            </a:r>
            <a:r>
              <a:rPr lang="en-US" sz="12500" dirty="0">
                <a:solidFill>
                  <a:srgbClr val="FFFFFF"/>
                </a:solidFill>
                <a:latin typeface="Oswald" panose="020B0604020202020204" charset="0"/>
                <a:ea typeface="Roboto Condensed" panose="02000000000000000000" pitchFamily="2" charset="0"/>
              </a:rPr>
              <a:t>  </a:t>
            </a:r>
            <a:endParaRPr kumimoji="0" lang="en-US" sz="125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uLnTx/>
              <a:uFillTx/>
              <a:latin typeface="Oswald" panose="020B0604020202020204" charset="0"/>
              <a:ea typeface="Roboto Condensed" panose="02000000000000000000" pitchFamily="2" charset="0"/>
              <a:cs typeface="+mn-cs"/>
            </a:endParaRPr>
          </a:p>
        </p:txBody>
      </p:sp>
      <p:sp>
        <p:nvSpPr>
          <p:cNvPr id="7" name="6 Rectángulo">
            <a:extLst>
              <a:ext uri="{FF2B5EF4-FFF2-40B4-BE49-F238E27FC236}">
                <a16:creationId xmlns:a16="http://schemas.microsoft.com/office/drawing/2014/main" id="{8B479F9D-2A5F-4C49-81E5-7D6DF3A819A7}"/>
              </a:ext>
            </a:extLst>
          </p:cNvPr>
          <p:cNvSpPr/>
          <p:nvPr/>
        </p:nvSpPr>
        <p:spPr>
          <a:xfrm>
            <a:off x="1661624" y="7430291"/>
            <a:ext cx="4545504" cy="885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24159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SV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E6122C1D-A8F6-478C-90C3-20A6A78E4FD4}"/>
              </a:ext>
            </a:extLst>
          </p:cNvPr>
          <p:cNvSpPr/>
          <p:nvPr/>
        </p:nvSpPr>
        <p:spPr>
          <a:xfrm>
            <a:off x="1827170" y="7803899"/>
            <a:ext cx="11207955" cy="689137"/>
          </a:xfrm>
          <a:prstGeom prst="rect">
            <a:avLst/>
          </a:prstGeom>
        </p:spPr>
        <p:txBody>
          <a:bodyPr wrap="square" lIns="72000" tIns="120859" rIns="72000" bIns="120859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Bild for small </a:t>
            </a:r>
            <a:r>
              <a:rPr lang="en-US" sz="2200" dirty="0" err="1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Vereine</a:t>
            </a:r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2200" dirty="0" err="1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ganz</a:t>
            </a:r>
            <a:r>
              <a:rPr lang="en-US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 BIG!!</a:t>
            </a:r>
          </a:p>
        </p:txBody>
      </p:sp>
    </p:spTree>
    <p:extLst>
      <p:ext uri="{BB962C8B-B14F-4D97-AF65-F5344CB8AC3E}">
        <p14:creationId xmlns:p14="http://schemas.microsoft.com/office/powerpoint/2010/main" val="321197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>
            <a:extLst>
              <a:ext uri="{FF2B5EF4-FFF2-40B4-BE49-F238E27FC236}">
                <a16:creationId xmlns:a16="http://schemas.microsoft.com/office/drawing/2014/main" id="{20CF910C-3CC7-47A2-8BF9-4BD3F9089043}"/>
              </a:ext>
            </a:extLst>
          </p:cNvPr>
          <p:cNvSpPr>
            <a:spLocks noChangeAspect="1"/>
          </p:cNvSpPr>
          <p:nvPr/>
        </p:nvSpPr>
        <p:spPr>
          <a:xfrm>
            <a:off x="21073161" y="1413189"/>
            <a:ext cx="2177284" cy="2177284"/>
          </a:xfrm>
          <a:prstGeom prst="ellipse">
            <a:avLst/>
          </a:prstGeom>
          <a:solidFill>
            <a:schemeClr val="accent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dirty="0">
                <a:latin typeface="Oswald bold" panose="02000803000000000000" pitchFamily="2" charset="0"/>
              </a:rPr>
              <a:t>05</a:t>
            </a:r>
            <a:endParaRPr lang="en-US" dirty="0">
              <a:latin typeface="Oswald bold" panose="02000803000000000000" pitchFamily="2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AE184D92-2222-42A3-BAB1-5A9A17F76030}"/>
              </a:ext>
            </a:extLst>
          </p:cNvPr>
          <p:cNvSpPr/>
          <p:nvPr/>
        </p:nvSpPr>
        <p:spPr>
          <a:xfrm rot="18827872">
            <a:off x="1694773" y="10327692"/>
            <a:ext cx="2329818" cy="304750"/>
          </a:xfrm>
          <a:prstGeom prst="rect">
            <a:avLst/>
          </a:prstGeom>
          <a:solidFill>
            <a:srgbClr val="C5E9F8"/>
          </a:solidFill>
          <a:ln w="38100">
            <a:solidFill>
              <a:srgbClr val="6E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D0BB49D5-0B68-460D-AAB3-3F788DE3A659}"/>
              </a:ext>
            </a:extLst>
          </p:cNvPr>
          <p:cNvSpPr/>
          <p:nvPr/>
        </p:nvSpPr>
        <p:spPr>
          <a:xfrm rot="17868659">
            <a:off x="17133441" y="5903866"/>
            <a:ext cx="6168922" cy="304750"/>
          </a:xfrm>
          <a:prstGeom prst="rect">
            <a:avLst/>
          </a:prstGeom>
          <a:solidFill>
            <a:srgbClr val="C5E9F8"/>
          </a:solidFill>
          <a:ln w="38100">
            <a:solidFill>
              <a:srgbClr val="6E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0FDD065-C1E0-4209-A1AC-AD4C96F49E97}"/>
              </a:ext>
            </a:extLst>
          </p:cNvPr>
          <p:cNvSpPr/>
          <p:nvPr/>
        </p:nvSpPr>
        <p:spPr>
          <a:xfrm rot="1218008">
            <a:off x="13700641" y="7783526"/>
            <a:ext cx="4090224" cy="304750"/>
          </a:xfrm>
          <a:prstGeom prst="rect">
            <a:avLst/>
          </a:prstGeom>
          <a:solidFill>
            <a:srgbClr val="C5E9F8"/>
          </a:solidFill>
          <a:ln w="38100">
            <a:solidFill>
              <a:srgbClr val="6E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9935116-6654-45EB-9DCB-A3DD6F9C3BFA}"/>
              </a:ext>
            </a:extLst>
          </p:cNvPr>
          <p:cNvSpPr/>
          <p:nvPr/>
        </p:nvSpPr>
        <p:spPr>
          <a:xfrm rot="18998847">
            <a:off x="9506992" y="8517564"/>
            <a:ext cx="3742218" cy="304750"/>
          </a:xfrm>
          <a:prstGeom prst="rect">
            <a:avLst/>
          </a:prstGeom>
          <a:solidFill>
            <a:srgbClr val="C5E9F8"/>
          </a:solidFill>
          <a:ln w="38100">
            <a:solidFill>
              <a:srgbClr val="6E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3A6E38A-FEE8-4802-964A-14EFFB76F387}"/>
              </a:ext>
            </a:extLst>
          </p:cNvPr>
          <p:cNvSpPr/>
          <p:nvPr/>
        </p:nvSpPr>
        <p:spPr>
          <a:xfrm rot="1099557">
            <a:off x="4838746" y="9335391"/>
            <a:ext cx="3742218" cy="304750"/>
          </a:xfrm>
          <a:prstGeom prst="rect">
            <a:avLst/>
          </a:prstGeom>
          <a:solidFill>
            <a:srgbClr val="C5E9F8"/>
          </a:solidFill>
          <a:ln w="38100">
            <a:solidFill>
              <a:srgbClr val="6E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/>
          </a:p>
        </p:txBody>
      </p:sp>
      <p:sp>
        <p:nvSpPr>
          <p:cNvPr id="72" name="Forma libre: forma 71">
            <a:extLst>
              <a:ext uri="{FF2B5EF4-FFF2-40B4-BE49-F238E27FC236}">
                <a16:creationId xmlns:a16="http://schemas.microsoft.com/office/drawing/2014/main" id="{8B039A33-AB92-4A2F-831D-E3B874298B51}"/>
              </a:ext>
            </a:extLst>
          </p:cNvPr>
          <p:cNvSpPr/>
          <p:nvPr/>
        </p:nvSpPr>
        <p:spPr>
          <a:xfrm>
            <a:off x="-595072" y="10335094"/>
            <a:ext cx="5559006" cy="4228255"/>
          </a:xfrm>
          <a:custGeom>
            <a:avLst/>
            <a:gdLst>
              <a:gd name="connsiteX0" fmla="*/ 1645124 w 5559006"/>
              <a:gd name="connsiteY0" fmla="*/ 0 h 4228255"/>
              <a:gd name="connsiteX1" fmla="*/ 2735460 w 5559006"/>
              <a:gd name="connsiteY1" fmla="*/ 705066 h 4228255"/>
              <a:gd name="connsiteX2" fmla="*/ 2755442 w 5559006"/>
              <a:gd name="connsiteY2" fmla="*/ 773373 h 4228255"/>
              <a:gd name="connsiteX3" fmla="*/ 2867879 w 5559006"/>
              <a:gd name="connsiteY3" fmla="*/ 778616 h 4228255"/>
              <a:gd name="connsiteX4" fmla="*/ 4132314 w 5559006"/>
              <a:gd name="connsiteY4" fmla="*/ 2072467 h 4228255"/>
              <a:gd name="connsiteX5" fmla="*/ 4125042 w 5559006"/>
              <a:gd name="connsiteY5" fmla="*/ 2205442 h 4228255"/>
              <a:gd name="connsiteX6" fmla="*/ 4116402 w 5559006"/>
              <a:gd name="connsiteY6" fmla="*/ 2257721 h 4228255"/>
              <a:gd name="connsiteX7" fmla="*/ 4187258 w 5559006"/>
              <a:gd name="connsiteY7" fmla="*/ 2241708 h 4228255"/>
              <a:gd name="connsiteX8" fmla="*/ 4417343 w 5559006"/>
              <a:gd name="connsiteY8" fmla="*/ 2221321 h 4228255"/>
              <a:gd name="connsiteX9" fmla="*/ 5559006 w 5559006"/>
              <a:gd name="connsiteY9" fmla="*/ 3224788 h 4228255"/>
              <a:gd name="connsiteX10" fmla="*/ 4417343 w 5559006"/>
              <a:gd name="connsiteY10" fmla="*/ 4228255 h 4228255"/>
              <a:gd name="connsiteX11" fmla="*/ 3281574 w 5559006"/>
              <a:gd name="connsiteY11" fmla="*/ 3327387 h 4228255"/>
              <a:gd name="connsiteX12" fmla="*/ 3278170 w 5559006"/>
              <a:gd name="connsiteY12" fmla="*/ 3268129 h 4228255"/>
              <a:gd name="connsiteX13" fmla="*/ 3272103 w 5559006"/>
              <a:gd name="connsiteY13" fmla="*/ 3270828 h 4228255"/>
              <a:gd name="connsiteX14" fmla="*/ 2723874 w 5559006"/>
              <a:gd name="connsiteY14" fmla="*/ 3373033 h 4228255"/>
              <a:gd name="connsiteX15" fmla="*/ 1315434 w 5559006"/>
              <a:gd name="connsiteY15" fmla="*/ 2072467 h 4228255"/>
              <a:gd name="connsiteX16" fmla="*/ 1315661 w 5559006"/>
              <a:gd name="connsiteY16" fmla="*/ 2068322 h 4228255"/>
              <a:gd name="connsiteX17" fmla="*/ 1315527 w 5559006"/>
              <a:gd name="connsiteY17" fmla="*/ 2068349 h 4228255"/>
              <a:gd name="connsiteX18" fmla="*/ 1141663 w 5559006"/>
              <a:gd name="connsiteY18" fmla="*/ 2079911 h 4228255"/>
              <a:gd name="connsiteX19" fmla="*/ 0 w 5559006"/>
              <a:gd name="connsiteY19" fmla="*/ 1076444 h 4228255"/>
              <a:gd name="connsiteX20" fmla="*/ 1141663 w 5559006"/>
              <a:gd name="connsiteY20" fmla="*/ 72977 h 4228255"/>
              <a:gd name="connsiteX21" fmla="*/ 1209638 w 5559006"/>
              <a:gd name="connsiteY21" fmla="*/ 75994 h 4228255"/>
              <a:gd name="connsiteX22" fmla="*/ 1305628 w 5559006"/>
              <a:gd name="connsiteY22" fmla="*/ 45114 h 4228255"/>
              <a:gd name="connsiteX23" fmla="*/ 1645124 w 5559006"/>
              <a:gd name="connsiteY23" fmla="*/ 0 h 4228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559006" h="4228255">
                <a:moveTo>
                  <a:pt x="1645124" y="0"/>
                </a:moveTo>
                <a:cubicBezTo>
                  <a:pt x="2157424" y="0"/>
                  <a:pt x="2590913" y="296586"/>
                  <a:pt x="2735460" y="705066"/>
                </a:cubicBezTo>
                <a:lnTo>
                  <a:pt x="2755442" y="773373"/>
                </a:lnTo>
                <a:lnTo>
                  <a:pt x="2867879" y="778616"/>
                </a:lnTo>
                <a:cubicBezTo>
                  <a:pt x="3578093" y="845218"/>
                  <a:pt x="4132314" y="1399077"/>
                  <a:pt x="4132314" y="2072467"/>
                </a:cubicBezTo>
                <a:cubicBezTo>
                  <a:pt x="4132314" y="2117360"/>
                  <a:pt x="4129851" y="2161721"/>
                  <a:pt x="4125042" y="2205442"/>
                </a:cubicBezTo>
                <a:lnTo>
                  <a:pt x="4116402" y="2257721"/>
                </a:lnTo>
                <a:lnTo>
                  <a:pt x="4187258" y="2241708"/>
                </a:lnTo>
                <a:cubicBezTo>
                  <a:pt x="4261578" y="2228341"/>
                  <a:pt x="4338528" y="2221321"/>
                  <a:pt x="4417343" y="2221321"/>
                </a:cubicBezTo>
                <a:cubicBezTo>
                  <a:pt x="5047866" y="2221321"/>
                  <a:pt x="5559006" y="2670588"/>
                  <a:pt x="5559006" y="3224788"/>
                </a:cubicBezTo>
                <a:cubicBezTo>
                  <a:pt x="5559006" y="3778988"/>
                  <a:pt x="5047866" y="4228255"/>
                  <a:pt x="4417343" y="4228255"/>
                </a:cubicBezTo>
                <a:cubicBezTo>
                  <a:pt x="3826228" y="4228255"/>
                  <a:pt x="3340039" y="3833391"/>
                  <a:pt x="3281574" y="3327387"/>
                </a:cubicBezTo>
                <a:lnTo>
                  <a:pt x="3278170" y="3268129"/>
                </a:lnTo>
                <a:lnTo>
                  <a:pt x="3272103" y="3270828"/>
                </a:lnTo>
                <a:cubicBezTo>
                  <a:pt x="3103599" y="3336640"/>
                  <a:pt x="2918339" y="3373033"/>
                  <a:pt x="2723874" y="3373033"/>
                </a:cubicBezTo>
                <a:cubicBezTo>
                  <a:pt x="1946014" y="3373033"/>
                  <a:pt x="1315434" y="2790750"/>
                  <a:pt x="1315434" y="2072467"/>
                </a:cubicBezTo>
                <a:lnTo>
                  <a:pt x="1315661" y="2068322"/>
                </a:lnTo>
                <a:lnTo>
                  <a:pt x="1315527" y="2068349"/>
                </a:lnTo>
                <a:cubicBezTo>
                  <a:pt x="1258837" y="2075962"/>
                  <a:pt x="1200775" y="2079911"/>
                  <a:pt x="1141663" y="2079911"/>
                </a:cubicBezTo>
                <a:cubicBezTo>
                  <a:pt x="511140" y="2079911"/>
                  <a:pt x="0" y="1630644"/>
                  <a:pt x="0" y="1076444"/>
                </a:cubicBezTo>
                <a:cubicBezTo>
                  <a:pt x="0" y="522244"/>
                  <a:pt x="511140" y="72977"/>
                  <a:pt x="1141663" y="72977"/>
                </a:cubicBezTo>
                <a:lnTo>
                  <a:pt x="1209638" y="75994"/>
                </a:lnTo>
                <a:lnTo>
                  <a:pt x="1305628" y="45114"/>
                </a:lnTo>
                <a:cubicBezTo>
                  <a:pt x="1412875" y="15795"/>
                  <a:pt x="1526901" y="0"/>
                  <a:pt x="1645124" y="0"/>
                </a:cubicBezTo>
                <a:close/>
              </a:path>
            </a:pathLst>
          </a:custGeom>
          <a:solidFill>
            <a:srgbClr val="6ECB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600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50D28654-10B9-4555-AC87-56A72E0EF505}"/>
              </a:ext>
            </a:extLst>
          </p:cNvPr>
          <p:cNvSpPr>
            <a:spLocks noChangeAspect="1"/>
          </p:cNvSpPr>
          <p:nvPr/>
        </p:nvSpPr>
        <p:spPr>
          <a:xfrm>
            <a:off x="3280577" y="7911926"/>
            <a:ext cx="2177284" cy="2177284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dirty="0">
                <a:latin typeface="Oswald bold" panose="02000803000000000000" pitchFamily="2" charset="0"/>
              </a:rPr>
              <a:t>01</a:t>
            </a:r>
            <a:endParaRPr lang="en-US" dirty="0">
              <a:latin typeface="Oswald bold" panose="02000803000000000000" pitchFamily="2" charset="0"/>
            </a:endParaRP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232DE17-F9E1-4250-87E0-917CD1F47D46}"/>
              </a:ext>
            </a:extLst>
          </p:cNvPr>
          <p:cNvSpPr>
            <a:spLocks noChangeAspect="1"/>
          </p:cNvSpPr>
          <p:nvPr/>
        </p:nvSpPr>
        <p:spPr>
          <a:xfrm>
            <a:off x="8107781" y="9031223"/>
            <a:ext cx="2177284" cy="2177284"/>
          </a:xfrm>
          <a:prstGeom prst="ellipse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dirty="0">
                <a:latin typeface="Oswald bold" panose="02000803000000000000" pitchFamily="2" charset="0"/>
              </a:rPr>
              <a:t>02</a:t>
            </a:r>
            <a:endParaRPr lang="en-US" dirty="0">
              <a:latin typeface="Oswald bold" panose="02000803000000000000" pitchFamily="2" charset="0"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DC5ADAA8-124B-48D3-A97E-2621658E598F}"/>
              </a:ext>
            </a:extLst>
          </p:cNvPr>
          <p:cNvSpPr>
            <a:spLocks noChangeAspect="1"/>
          </p:cNvSpPr>
          <p:nvPr/>
        </p:nvSpPr>
        <p:spPr>
          <a:xfrm>
            <a:off x="12137929" y="6167851"/>
            <a:ext cx="2177284" cy="2177284"/>
          </a:xfrm>
          <a:prstGeom prst="ellipse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dirty="0">
                <a:latin typeface="Oswald bold" panose="02000803000000000000" pitchFamily="2" charset="0"/>
              </a:rPr>
              <a:t>03</a:t>
            </a:r>
            <a:endParaRPr lang="en-US" dirty="0">
              <a:latin typeface="Oswald bold" panose="02000803000000000000" pitchFamily="2" charset="0"/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A237C8EA-FD58-4268-BF51-40ABBCDE456D}"/>
              </a:ext>
            </a:extLst>
          </p:cNvPr>
          <p:cNvSpPr>
            <a:spLocks noChangeAspect="1"/>
          </p:cNvSpPr>
          <p:nvPr/>
        </p:nvSpPr>
        <p:spPr>
          <a:xfrm>
            <a:off x="17547591" y="7892359"/>
            <a:ext cx="2177284" cy="2177284"/>
          </a:xfrm>
          <a:prstGeom prst="ellipse">
            <a:avLst/>
          </a:pr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dirty="0">
                <a:latin typeface="Oswald bold" panose="02000803000000000000" pitchFamily="2" charset="0"/>
              </a:rPr>
              <a:t>04</a:t>
            </a:r>
            <a:endParaRPr lang="en-US" dirty="0">
              <a:latin typeface="Oswald bold" panose="02000803000000000000" pitchFamily="2" charset="0"/>
            </a:endParaRPr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2DFC89C7-CA0A-43C4-8565-CBDAFA1BC2DB}"/>
              </a:ext>
            </a:extLst>
          </p:cNvPr>
          <p:cNvGrpSpPr>
            <a:grpSpLocks noChangeAspect="1"/>
          </p:cNvGrpSpPr>
          <p:nvPr/>
        </p:nvGrpSpPr>
        <p:grpSpPr>
          <a:xfrm rot="1599266">
            <a:off x="20487415" y="2247404"/>
            <a:ext cx="1646021" cy="3336963"/>
            <a:chOff x="962399" y="627039"/>
            <a:chExt cx="1454153" cy="2947988"/>
          </a:xfrm>
        </p:grpSpPr>
        <p:sp>
          <p:nvSpPr>
            <p:cNvPr id="17" name="Freeform 60">
              <a:extLst>
                <a:ext uri="{FF2B5EF4-FFF2-40B4-BE49-F238E27FC236}">
                  <a16:creationId xmlns:a16="http://schemas.microsoft.com/office/drawing/2014/main" id="{54AC2F93-DCBB-4528-8821-3AD3271523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5161" y="2852714"/>
              <a:ext cx="104775" cy="403225"/>
            </a:xfrm>
            <a:custGeom>
              <a:avLst/>
              <a:gdLst>
                <a:gd name="T0" fmla="*/ 67 w 134"/>
                <a:gd name="T1" fmla="*/ 0 h 508"/>
                <a:gd name="T2" fmla="*/ 92 w 134"/>
                <a:gd name="T3" fmla="*/ 4 h 508"/>
                <a:gd name="T4" fmla="*/ 114 w 134"/>
                <a:gd name="T5" fmla="*/ 20 h 508"/>
                <a:gd name="T6" fmla="*/ 128 w 134"/>
                <a:gd name="T7" fmla="*/ 39 h 508"/>
                <a:gd name="T8" fmla="*/ 134 w 134"/>
                <a:gd name="T9" fmla="*/ 65 h 508"/>
                <a:gd name="T10" fmla="*/ 132 w 134"/>
                <a:gd name="T11" fmla="*/ 78 h 508"/>
                <a:gd name="T12" fmla="*/ 130 w 134"/>
                <a:gd name="T13" fmla="*/ 102 h 508"/>
                <a:gd name="T14" fmla="*/ 126 w 134"/>
                <a:gd name="T15" fmla="*/ 131 h 508"/>
                <a:gd name="T16" fmla="*/ 120 w 134"/>
                <a:gd name="T17" fmla="*/ 169 h 508"/>
                <a:gd name="T18" fmla="*/ 114 w 134"/>
                <a:gd name="T19" fmla="*/ 210 h 508"/>
                <a:gd name="T20" fmla="*/ 106 w 134"/>
                <a:gd name="T21" fmla="*/ 255 h 508"/>
                <a:gd name="T22" fmla="*/ 100 w 134"/>
                <a:gd name="T23" fmla="*/ 300 h 508"/>
                <a:gd name="T24" fmla="*/ 92 w 134"/>
                <a:gd name="T25" fmla="*/ 345 h 508"/>
                <a:gd name="T26" fmla="*/ 86 w 134"/>
                <a:gd name="T27" fmla="*/ 387 h 508"/>
                <a:gd name="T28" fmla="*/ 81 w 134"/>
                <a:gd name="T29" fmla="*/ 426 h 508"/>
                <a:gd name="T30" fmla="*/ 75 w 134"/>
                <a:gd name="T31" fmla="*/ 459 h 508"/>
                <a:gd name="T32" fmla="*/ 71 w 134"/>
                <a:gd name="T33" fmla="*/ 485 h 508"/>
                <a:gd name="T34" fmla="*/ 69 w 134"/>
                <a:gd name="T35" fmla="*/ 503 h 508"/>
                <a:gd name="T36" fmla="*/ 67 w 134"/>
                <a:gd name="T37" fmla="*/ 508 h 508"/>
                <a:gd name="T38" fmla="*/ 67 w 134"/>
                <a:gd name="T39" fmla="*/ 503 h 508"/>
                <a:gd name="T40" fmla="*/ 63 w 134"/>
                <a:gd name="T41" fmla="*/ 485 h 508"/>
                <a:gd name="T42" fmla="*/ 59 w 134"/>
                <a:gd name="T43" fmla="*/ 459 h 508"/>
                <a:gd name="T44" fmla="*/ 53 w 134"/>
                <a:gd name="T45" fmla="*/ 426 h 508"/>
                <a:gd name="T46" fmla="*/ 47 w 134"/>
                <a:gd name="T47" fmla="*/ 387 h 508"/>
                <a:gd name="T48" fmla="*/ 41 w 134"/>
                <a:gd name="T49" fmla="*/ 345 h 508"/>
                <a:gd name="T50" fmla="*/ 33 w 134"/>
                <a:gd name="T51" fmla="*/ 300 h 508"/>
                <a:gd name="T52" fmla="*/ 28 w 134"/>
                <a:gd name="T53" fmla="*/ 255 h 508"/>
                <a:gd name="T54" fmla="*/ 20 w 134"/>
                <a:gd name="T55" fmla="*/ 210 h 508"/>
                <a:gd name="T56" fmla="*/ 14 w 134"/>
                <a:gd name="T57" fmla="*/ 169 h 508"/>
                <a:gd name="T58" fmla="*/ 8 w 134"/>
                <a:gd name="T59" fmla="*/ 131 h 508"/>
                <a:gd name="T60" fmla="*/ 4 w 134"/>
                <a:gd name="T61" fmla="*/ 102 h 508"/>
                <a:gd name="T62" fmla="*/ 2 w 134"/>
                <a:gd name="T63" fmla="*/ 78 h 508"/>
                <a:gd name="T64" fmla="*/ 0 w 134"/>
                <a:gd name="T65" fmla="*/ 65 h 508"/>
                <a:gd name="T66" fmla="*/ 6 w 134"/>
                <a:gd name="T67" fmla="*/ 39 h 508"/>
                <a:gd name="T68" fmla="*/ 20 w 134"/>
                <a:gd name="T69" fmla="*/ 20 h 508"/>
                <a:gd name="T70" fmla="*/ 41 w 134"/>
                <a:gd name="T71" fmla="*/ 4 h 508"/>
                <a:gd name="T72" fmla="*/ 67 w 134"/>
                <a:gd name="T73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4" h="508">
                  <a:moveTo>
                    <a:pt x="67" y="0"/>
                  </a:moveTo>
                  <a:lnTo>
                    <a:pt x="92" y="4"/>
                  </a:lnTo>
                  <a:lnTo>
                    <a:pt x="114" y="20"/>
                  </a:lnTo>
                  <a:lnTo>
                    <a:pt x="128" y="39"/>
                  </a:lnTo>
                  <a:lnTo>
                    <a:pt x="134" y="65"/>
                  </a:lnTo>
                  <a:lnTo>
                    <a:pt x="132" y="78"/>
                  </a:lnTo>
                  <a:lnTo>
                    <a:pt x="130" y="102"/>
                  </a:lnTo>
                  <a:lnTo>
                    <a:pt x="126" y="131"/>
                  </a:lnTo>
                  <a:lnTo>
                    <a:pt x="120" y="169"/>
                  </a:lnTo>
                  <a:lnTo>
                    <a:pt x="114" y="210"/>
                  </a:lnTo>
                  <a:lnTo>
                    <a:pt x="106" y="255"/>
                  </a:lnTo>
                  <a:lnTo>
                    <a:pt x="100" y="300"/>
                  </a:lnTo>
                  <a:lnTo>
                    <a:pt x="92" y="345"/>
                  </a:lnTo>
                  <a:lnTo>
                    <a:pt x="86" y="387"/>
                  </a:lnTo>
                  <a:lnTo>
                    <a:pt x="81" y="426"/>
                  </a:lnTo>
                  <a:lnTo>
                    <a:pt x="75" y="459"/>
                  </a:lnTo>
                  <a:lnTo>
                    <a:pt x="71" y="485"/>
                  </a:lnTo>
                  <a:lnTo>
                    <a:pt x="69" y="503"/>
                  </a:lnTo>
                  <a:lnTo>
                    <a:pt x="67" y="508"/>
                  </a:lnTo>
                  <a:lnTo>
                    <a:pt x="67" y="503"/>
                  </a:lnTo>
                  <a:lnTo>
                    <a:pt x="63" y="485"/>
                  </a:lnTo>
                  <a:lnTo>
                    <a:pt x="59" y="459"/>
                  </a:lnTo>
                  <a:lnTo>
                    <a:pt x="53" y="426"/>
                  </a:lnTo>
                  <a:lnTo>
                    <a:pt x="47" y="387"/>
                  </a:lnTo>
                  <a:lnTo>
                    <a:pt x="41" y="345"/>
                  </a:lnTo>
                  <a:lnTo>
                    <a:pt x="33" y="300"/>
                  </a:lnTo>
                  <a:lnTo>
                    <a:pt x="28" y="255"/>
                  </a:lnTo>
                  <a:lnTo>
                    <a:pt x="20" y="210"/>
                  </a:lnTo>
                  <a:lnTo>
                    <a:pt x="14" y="169"/>
                  </a:lnTo>
                  <a:lnTo>
                    <a:pt x="8" y="131"/>
                  </a:lnTo>
                  <a:lnTo>
                    <a:pt x="4" y="102"/>
                  </a:lnTo>
                  <a:lnTo>
                    <a:pt x="2" y="78"/>
                  </a:lnTo>
                  <a:lnTo>
                    <a:pt x="0" y="65"/>
                  </a:lnTo>
                  <a:lnTo>
                    <a:pt x="6" y="39"/>
                  </a:lnTo>
                  <a:lnTo>
                    <a:pt x="20" y="20"/>
                  </a:lnTo>
                  <a:lnTo>
                    <a:pt x="41" y="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6B94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18" name="Freeform 61">
              <a:extLst>
                <a:ext uri="{FF2B5EF4-FFF2-40B4-BE49-F238E27FC236}">
                  <a16:creationId xmlns:a16="http://schemas.microsoft.com/office/drawing/2014/main" id="{945D2B66-0E68-4765-836B-136F3E309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5499" y="3170214"/>
              <a:ext cx="103188" cy="404813"/>
            </a:xfrm>
            <a:custGeom>
              <a:avLst/>
              <a:gdLst>
                <a:gd name="T0" fmla="*/ 67 w 132"/>
                <a:gd name="T1" fmla="*/ 0 h 509"/>
                <a:gd name="T2" fmla="*/ 93 w 132"/>
                <a:gd name="T3" fmla="*/ 6 h 509"/>
                <a:gd name="T4" fmla="*/ 114 w 132"/>
                <a:gd name="T5" fmla="*/ 20 h 509"/>
                <a:gd name="T6" fmla="*/ 128 w 132"/>
                <a:gd name="T7" fmla="*/ 40 h 509"/>
                <a:gd name="T8" fmla="*/ 132 w 132"/>
                <a:gd name="T9" fmla="*/ 67 h 509"/>
                <a:gd name="T10" fmla="*/ 132 w 132"/>
                <a:gd name="T11" fmla="*/ 79 h 509"/>
                <a:gd name="T12" fmla="*/ 130 w 132"/>
                <a:gd name="T13" fmla="*/ 103 h 509"/>
                <a:gd name="T14" fmla="*/ 124 w 132"/>
                <a:gd name="T15" fmla="*/ 132 h 509"/>
                <a:gd name="T16" fmla="*/ 120 w 132"/>
                <a:gd name="T17" fmla="*/ 169 h 509"/>
                <a:gd name="T18" fmla="*/ 114 w 132"/>
                <a:gd name="T19" fmla="*/ 211 h 509"/>
                <a:gd name="T20" fmla="*/ 106 w 132"/>
                <a:gd name="T21" fmla="*/ 256 h 509"/>
                <a:gd name="T22" fmla="*/ 100 w 132"/>
                <a:gd name="T23" fmla="*/ 301 h 509"/>
                <a:gd name="T24" fmla="*/ 93 w 132"/>
                <a:gd name="T25" fmla="*/ 346 h 509"/>
                <a:gd name="T26" fmla="*/ 87 w 132"/>
                <a:gd name="T27" fmla="*/ 389 h 509"/>
                <a:gd name="T28" fmla="*/ 79 w 132"/>
                <a:gd name="T29" fmla="*/ 427 h 509"/>
                <a:gd name="T30" fmla="*/ 75 w 132"/>
                <a:gd name="T31" fmla="*/ 460 h 509"/>
                <a:gd name="T32" fmla="*/ 71 w 132"/>
                <a:gd name="T33" fmla="*/ 485 h 509"/>
                <a:gd name="T34" fmla="*/ 67 w 132"/>
                <a:gd name="T35" fmla="*/ 503 h 509"/>
                <a:gd name="T36" fmla="*/ 67 w 132"/>
                <a:gd name="T37" fmla="*/ 509 h 509"/>
                <a:gd name="T38" fmla="*/ 65 w 132"/>
                <a:gd name="T39" fmla="*/ 503 h 509"/>
                <a:gd name="T40" fmla="*/ 63 w 132"/>
                <a:gd name="T41" fmla="*/ 485 h 509"/>
                <a:gd name="T42" fmla="*/ 59 w 132"/>
                <a:gd name="T43" fmla="*/ 460 h 509"/>
                <a:gd name="T44" fmla="*/ 53 w 132"/>
                <a:gd name="T45" fmla="*/ 427 h 509"/>
                <a:gd name="T46" fmla="*/ 47 w 132"/>
                <a:gd name="T47" fmla="*/ 389 h 509"/>
                <a:gd name="T48" fmla="*/ 42 w 132"/>
                <a:gd name="T49" fmla="*/ 346 h 509"/>
                <a:gd name="T50" fmla="*/ 34 w 132"/>
                <a:gd name="T51" fmla="*/ 301 h 509"/>
                <a:gd name="T52" fmla="*/ 26 w 132"/>
                <a:gd name="T53" fmla="*/ 256 h 509"/>
                <a:gd name="T54" fmla="*/ 20 w 132"/>
                <a:gd name="T55" fmla="*/ 211 h 509"/>
                <a:gd name="T56" fmla="*/ 14 w 132"/>
                <a:gd name="T57" fmla="*/ 169 h 509"/>
                <a:gd name="T58" fmla="*/ 8 w 132"/>
                <a:gd name="T59" fmla="*/ 132 h 509"/>
                <a:gd name="T60" fmla="*/ 4 w 132"/>
                <a:gd name="T61" fmla="*/ 103 h 509"/>
                <a:gd name="T62" fmla="*/ 2 w 132"/>
                <a:gd name="T63" fmla="*/ 79 h 509"/>
                <a:gd name="T64" fmla="*/ 0 w 132"/>
                <a:gd name="T65" fmla="*/ 67 h 509"/>
                <a:gd name="T66" fmla="*/ 6 w 132"/>
                <a:gd name="T67" fmla="*/ 40 h 509"/>
                <a:gd name="T68" fmla="*/ 20 w 132"/>
                <a:gd name="T69" fmla="*/ 20 h 509"/>
                <a:gd name="T70" fmla="*/ 42 w 132"/>
                <a:gd name="T71" fmla="*/ 6 h 509"/>
                <a:gd name="T72" fmla="*/ 67 w 132"/>
                <a:gd name="T73" fmla="*/ 0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2" h="509">
                  <a:moveTo>
                    <a:pt x="67" y="0"/>
                  </a:moveTo>
                  <a:lnTo>
                    <a:pt x="93" y="6"/>
                  </a:lnTo>
                  <a:lnTo>
                    <a:pt x="114" y="20"/>
                  </a:lnTo>
                  <a:lnTo>
                    <a:pt x="128" y="40"/>
                  </a:lnTo>
                  <a:lnTo>
                    <a:pt x="132" y="67"/>
                  </a:lnTo>
                  <a:lnTo>
                    <a:pt x="132" y="79"/>
                  </a:lnTo>
                  <a:lnTo>
                    <a:pt x="130" y="103"/>
                  </a:lnTo>
                  <a:lnTo>
                    <a:pt x="124" y="132"/>
                  </a:lnTo>
                  <a:lnTo>
                    <a:pt x="120" y="169"/>
                  </a:lnTo>
                  <a:lnTo>
                    <a:pt x="114" y="211"/>
                  </a:lnTo>
                  <a:lnTo>
                    <a:pt x="106" y="256"/>
                  </a:lnTo>
                  <a:lnTo>
                    <a:pt x="100" y="301"/>
                  </a:lnTo>
                  <a:lnTo>
                    <a:pt x="93" y="346"/>
                  </a:lnTo>
                  <a:lnTo>
                    <a:pt x="87" y="389"/>
                  </a:lnTo>
                  <a:lnTo>
                    <a:pt x="79" y="427"/>
                  </a:lnTo>
                  <a:lnTo>
                    <a:pt x="75" y="460"/>
                  </a:lnTo>
                  <a:lnTo>
                    <a:pt x="71" y="485"/>
                  </a:lnTo>
                  <a:lnTo>
                    <a:pt x="67" y="503"/>
                  </a:lnTo>
                  <a:lnTo>
                    <a:pt x="67" y="509"/>
                  </a:lnTo>
                  <a:lnTo>
                    <a:pt x="65" y="503"/>
                  </a:lnTo>
                  <a:lnTo>
                    <a:pt x="63" y="485"/>
                  </a:lnTo>
                  <a:lnTo>
                    <a:pt x="59" y="460"/>
                  </a:lnTo>
                  <a:lnTo>
                    <a:pt x="53" y="427"/>
                  </a:lnTo>
                  <a:lnTo>
                    <a:pt x="47" y="389"/>
                  </a:lnTo>
                  <a:lnTo>
                    <a:pt x="42" y="346"/>
                  </a:lnTo>
                  <a:lnTo>
                    <a:pt x="34" y="301"/>
                  </a:lnTo>
                  <a:lnTo>
                    <a:pt x="26" y="256"/>
                  </a:lnTo>
                  <a:lnTo>
                    <a:pt x="20" y="211"/>
                  </a:lnTo>
                  <a:lnTo>
                    <a:pt x="14" y="169"/>
                  </a:lnTo>
                  <a:lnTo>
                    <a:pt x="8" y="132"/>
                  </a:lnTo>
                  <a:lnTo>
                    <a:pt x="4" y="103"/>
                  </a:lnTo>
                  <a:lnTo>
                    <a:pt x="2" y="79"/>
                  </a:lnTo>
                  <a:lnTo>
                    <a:pt x="0" y="67"/>
                  </a:lnTo>
                  <a:lnTo>
                    <a:pt x="6" y="40"/>
                  </a:lnTo>
                  <a:lnTo>
                    <a:pt x="20" y="20"/>
                  </a:lnTo>
                  <a:lnTo>
                    <a:pt x="42" y="6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6B94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19" name="Freeform 62">
              <a:extLst>
                <a:ext uri="{FF2B5EF4-FFF2-40B4-BE49-F238E27FC236}">
                  <a16:creationId xmlns:a16="http://schemas.microsoft.com/office/drawing/2014/main" id="{DF6CFFA2-54F1-4292-AEFF-67301CC85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2186" y="2903514"/>
              <a:ext cx="104775" cy="404813"/>
            </a:xfrm>
            <a:custGeom>
              <a:avLst/>
              <a:gdLst>
                <a:gd name="T0" fmla="*/ 67 w 134"/>
                <a:gd name="T1" fmla="*/ 0 h 508"/>
                <a:gd name="T2" fmla="*/ 93 w 134"/>
                <a:gd name="T3" fmla="*/ 6 h 508"/>
                <a:gd name="T4" fmla="*/ 114 w 134"/>
                <a:gd name="T5" fmla="*/ 19 h 508"/>
                <a:gd name="T6" fmla="*/ 128 w 134"/>
                <a:gd name="T7" fmla="*/ 39 h 508"/>
                <a:gd name="T8" fmla="*/ 134 w 134"/>
                <a:gd name="T9" fmla="*/ 66 h 508"/>
                <a:gd name="T10" fmla="*/ 132 w 134"/>
                <a:gd name="T11" fmla="*/ 78 h 508"/>
                <a:gd name="T12" fmla="*/ 130 w 134"/>
                <a:gd name="T13" fmla="*/ 102 h 508"/>
                <a:gd name="T14" fmla="*/ 126 w 134"/>
                <a:gd name="T15" fmla="*/ 133 h 508"/>
                <a:gd name="T16" fmla="*/ 120 w 134"/>
                <a:gd name="T17" fmla="*/ 169 h 508"/>
                <a:gd name="T18" fmla="*/ 114 w 134"/>
                <a:gd name="T19" fmla="*/ 210 h 508"/>
                <a:gd name="T20" fmla="*/ 106 w 134"/>
                <a:gd name="T21" fmla="*/ 255 h 508"/>
                <a:gd name="T22" fmla="*/ 101 w 134"/>
                <a:gd name="T23" fmla="*/ 300 h 508"/>
                <a:gd name="T24" fmla="*/ 93 w 134"/>
                <a:gd name="T25" fmla="*/ 345 h 508"/>
                <a:gd name="T26" fmla="*/ 87 w 134"/>
                <a:gd name="T27" fmla="*/ 388 h 508"/>
                <a:gd name="T28" fmla="*/ 81 w 134"/>
                <a:gd name="T29" fmla="*/ 426 h 508"/>
                <a:gd name="T30" fmla="*/ 75 w 134"/>
                <a:gd name="T31" fmla="*/ 459 h 508"/>
                <a:gd name="T32" fmla="*/ 71 w 134"/>
                <a:gd name="T33" fmla="*/ 485 h 508"/>
                <a:gd name="T34" fmla="*/ 69 w 134"/>
                <a:gd name="T35" fmla="*/ 502 h 508"/>
                <a:gd name="T36" fmla="*/ 67 w 134"/>
                <a:gd name="T37" fmla="*/ 508 h 508"/>
                <a:gd name="T38" fmla="*/ 67 w 134"/>
                <a:gd name="T39" fmla="*/ 502 h 508"/>
                <a:gd name="T40" fmla="*/ 63 w 134"/>
                <a:gd name="T41" fmla="*/ 485 h 508"/>
                <a:gd name="T42" fmla="*/ 59 w 134"/>
                <a:gd name="T43" fmla="*/ 459 h 508"/>
                <a:gd name="T44" fmla="*/ 53 w 134"/>
                <a:gd name="T45" fmla="*/ 426 h 508"/>
                <a:gd name="T46" fmla="*/ 48 w 134"/>
                <a:gd name="T47" fmla="*/ 388 h 508"/>
                <a:gd name="T48" fmla="*/ 42 w 134"/>
                <a:gd name="T49" fmla="*/ 345 h 508"/>
                <a:gd name="T50" fmla="*/ 34 w 134"/>
                <a:gd name="T51" fmla="*/ 300 h 508"/>
                <a:gd name="T52" fmla="*/ 28 w 134"/>
                <a:gd name="T53" fmla="*/ 255 h 508"/>
                <a:gd name="T54" fmla="*/ 20 w 134"/>
                <a:gd name="T55" fmla="*/ 210 h 508"/>
                <a:gd name="T56" fmla="*/ 14 w 134"/>
                <a:gd name="T57" fmla="*/ 169 h 508"/>
                <a:gd name="T58" fmla="*/ 8 w 134"/>
                <a:gd name="T59" fmla="*/ 133 h 508"/>
                <a:gd name="T60" fmla="*/ 4 w 134"/>
                <a:gd name="T61" fmla="*/ 102 h 508"/>
                <a:gd name="T62" fmla="*/ 2 w 134"/>
                <a:gd name="T63" fmla="*/ 78 h 508"/>
                <a:gd name="T64" fmla="*/ 0 w 134"/>
                <a:gd name="T65" fmla="*/ 66 h 508"/>
                <a:gd name="T66" fmla="*/ 6 w 134"/>
                <a:gd name="T67" fmla="*/ 39 h 508"/>
                <a:gd name="T68" fmla="*/ 20 w 134"/>
                <a:gd name="T69" fmla="*/ 19 h 508"/>
                <a:gd name="T70" fmla="*/ 42 w 134"/>
                <a:gd name="T71" fmla="*/ 6 h 508"/>
                <a:gd name="T72" fmla="*/ 67 w 134"/>
                <a:gd name="T73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4" h="508">
                  <a:moveTo>
                    <a:pt x="67" y="0"/>
                  </a:moveTo>
                  <a:lnTo>
                    <a:pt x="93" y="6"/>
                  </a:lnTo>
                  <a:lnTo>
                    <a:pt x="114" y="19"/>
                  </a:lnTo>
                  <a:lnTo>
                    <a:pt x="128" y="39"/>
                  </a:lnTo>
                  <a:lnTo>
                    <a:pt x="134" y="66"/>
                  </a:lnTo>
                  <a:lnTo>
                    <a:pt x="132" y="78"/>
                  </a:lnTo>
                  <a:lnTo>
                    <a:pt x="130" y="102"/>
                  </a:lnTo>
                  <a:lnTo>
                    <a:pt x="126" y="133"/>
                  </a:lnTo>
                  <a:lnTo>
                    <a:pt x="120" y="169"/>
                  </a:lnTo>
                  <a:lnTo>
                    <a:pt x="114" y="210"/>
                  </a:lnTo>
                  <a:lnTo>
                    <a:pt x="106" y="255"/>
                  </a:lnTo>
                  <a:lnTo>
                    <a:pt x="101" y="300"/>
                  </a:lnTo>
                  <a:lnTo>
                    <a:pt x="93" y="345"/>
                  </a:lnTo>
                  <a:lnTo>
                    <a:pt x="87" y="388"/>
                  </a:lnTo>
                  <a:lnTo>
                    <a:pt x="81" y="426"/>
                  </a:lnTo>
                  <a:lnTo>
                    <a:pt x="75" y="459"/>
                  </a:lnTo>
                  <a:lnTo>
                    <a:pt x="71" y="485"/>
                  </a:lnTo>
                  <a:lnTo>
                    <a:pt x="69" y="502"/>
                  </a:lnTo>
                  <a:lnTo>
                    <a:pt x="67" y="508"/>
                  </a:lnTo>
                  <a:lnTo>
                    <a:pt x="67" y="502"/>
                  </a:lnTo>
                  <a:lnTo>
                    <a:pt x="63" y="485"/>
                  </a:lnTo>
                  <a:lnTo>
                    <a:pt x="59" y="459"/>
                  </a:lnTo>
                  <a:lnTo>
                    <a:pt x="53" y="426"/>
                  </a:lnTo>
                  <a:lnTo>
                    <a:pt x="48" y="388"/>
                  </a:lnTo>
                  <a:lnTo>
                    <a:pt x="42" y="345"/>
                  </a:lnTo>
                  <a:lnTo>
                    <a:pt x="34" y="300"/>
                  </a:lnTo>
                  <a:lnTo>
                    <a:pt x="28" y="255"/>
                  </a:lnTo>
                  <a:lnTo>
                    <a:pt x="20" y="210"/>
                  </a:lnTo>
                  <a:lnTo>
                    <a:pt x="14" y="169"/>
                  </a:lnTo>
                  <a:lnTo>
                    <a:pt x="8" y="133"/>
                  </a:lnTo>
                  <a:lnTo>
                    <a:pt x="4" y="102"/>
                  </a:lnTo>
                  <a:lnTo>
                    <a:pt x="2" y="78"/>
                  </a:lnTo>
                  <a:lnTo>
                    <a:pt x="0" y="66"/>
                  </a:lnTo>
                  <a:lnTo>
                    <a:pt x="6" y="39"/>
                  </a:lnTo>
                  <a:lnTo>
                    <a:pt x="20" y="19"/>
                  </a:lnTo>
                  <a:lnTo>
                    <a:pt x="42" y="6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6B94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20" name="Rectangle 63">
              <a:extLst>
                <a:ext uri="{FF2B5EF4-FFF2-40B4-BE49-F238E27FC236}">
                  <a16:creationId xmlns:a16="http://schemas.microsoft.com/office/drawing/2014/main" id="{918FF620-96F7-4509-BB18-139A9AC8E3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511" y="2684439"/>
              <a:ext cx="415925" cy="138113"/>
            </a:xfrm>
            <a:prstGeom prst="rect">
              <a:avLst/>
            </a:prstGeom>
            <a:solidFill>
              <a:srgbClr val="87223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77F6EDF3-5547-4FFD-9F4B-A3CD3F925C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511" y="2684439"/>
              <a:ext cx="207963" cy="138113"/>
            </a:xfrm>
            <a:prstGeom prst="rect">
              <a:avLst/>
            </a:prstGeom>
            <a:solidFill>
              <a:srgbClr val="872232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22" name="Freeform 65">
              <a:extLst>
                <a:ext uri="{FF2B5EF4-FFF2-40B4-BE49-F238E27FC236}">
                  <a16:creationId xmlns:a16="http://schemas.microsoft.com/office/drawing/2014/main" id="{C5965005-A92E-4D9D-8B28-736683965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399" y="2108176"/>
              <a:ext cx="1454150" cy="990600"/>
            </a:xfrm>
            <a:custGeom>
              <a:avLst/>
              <a:gdLst>
                <a:gd name="T0" fmla="*/ 915 w 1830"/>
                <a:gd name="T1" fmla="*/ 0 h 1249"/>
                <a:gd name="T2" fmla="*/ 1021 w 1830"/>
                <a:gd name="T3" fmla="*/ 6 h 1249"/>
                <a:gd name="T4" fmla="*/ 1125 w 1830"/>
                <a:gd name="T5" fmla="*/ 26 h 1249"/>
                <a:gd name="T6" fmla="*/ 1223 w 1830"/>
                <a:gd name="T7" fmla="*/ 53 h 1249"/>
                <a:gd name="T8" fmla="*/ 1318 w 1830"/>
                <a:gd name="T9" fmla="*/ 95 h 1249"/>
                <a:gd name="T10" fmla="*/ 1406 w 1830"/>
                <a:gd name="T11" fmla="*/ 144 h 1249"/>
                <a:gd name="T12" fmla="*/ 1486 w 1830"/>
                <a:gd name="T13" fmla="*/ 203 h 1249"/>
                <a:gd name="T14" fmla="*/ 1561 w 1830"/>
                <a:gd name="T15" fmla="*/ 269 h 1249"/>
                <a:gd name="T16" fmla="*/ 1630 w 1830"/>
                <a:gd name="T17" fmla="*/ 344 h 1249"/>
                <a:gd name="T18" fmla="*/ 1687 w 1830"/>
                <a:gd name="T19" fmla="*/ 424 h 1249"/>
                <a:gd name="T20" fmla="*/ 1738 w 1830"/>
                <a:gd name="T21" fmla="*/ 513 h 1249"/>
                <a:gd name="T22" fmla="*/ 1777 w 1830"/>
                <a:gd name="T23" fmla="*/ 607 h 1249"/>
                <a:gd name="T24" fmla="*/ 1806 w 1830"/>
                <a:gd name="T25" fmla="*/ 705 h 1249"/>
                <a:gd name="T26" fmla="*/ 1824 w 1830"/>
                <a:gd name="T27" fmla="*/ 809 h 1249"/>
                <a:gd name="T28" fmla="*/ 1830 w 1830"/>
                <a:gd name="T29" fmla="*/ 915 h 1249"/>
                <a:gd name="T30" fmla="*/ 1826 w 1830"/>
                <a:gd name="T31" fmla="*/ 1004 h 1249"/>
                <a:gd name="T32" fmla="*/ 1814 w 1830"/>
                <a:gd name="T33" fmla="*/ 1088 h 1249"/>
                <a:gd name="T34" fmla="*/ 1795 w 1830"/>
                <a:gd name="T35" fmla="*/ 1169 h 1249"/>
                <a:gd name="T36" fmla="*/ 1767 w 1830"/>
                <a:gd name="T37" fmla="*/ 1249 h 1249"/>
                <a:gd name="T38" fmla="*/ 1726 w 1830"/>
                <a:gd name="T39" fmla="*/ 1159 h 1249"/>
                <a:gd name="T40" fmla="*/ 1675 w 1830"/>
                <a:gd name="T41" fmla="*/ 1072 h 1249"/>
                <a:gd name="T42" fmla="*/ 1616 w 1830"/>
                <a:gd name="T43" fmla="*/ 994 h 1249"/>
                <a:gd name="T44" fmla="*/ 1549 w 1830"/>
                <a:gd name="T45" fmla="*/ 923 h 1249"/>
                <a:gd name="T46" fmla="*/ 1477 w 1830"/>
                <a:gd name="T47" fmla="*/ 858 h 1249"/>
                <a:gd name="T48" fmla="*/ 1396 w 1830"/>
                <a:gd name="T49" fmla="*/ 803 h 1249"/>
                <a:gd name="T50" fmla="*/ 1310 w 1830"/>
                <a:gd name="T51" fmla="*/ 754 h 1249"/>
                <a:gd name="T52" fmla="*/ 1217 w 1830"/>
                <a:gd name="T53" fmla="*/ 717 h 1249"/>
                <a:gd name="T54" fmla="*/ 1119 w 1830"/>
                <a:gd name="T55" fmla="*/ 690 h 1249"/>
                <a:gd name="T56" fmla="*/ 1019 w 1830"/>
                <a:gd name="T57" fmla="*/ 672 h 1249"/>
                <a:gd name="T58" fmla="*/ 915 w 1830"/>
                <a:gd name="T59" fmla="*/ 666 h 1249"/>
                <a:gd name="T60" fmla="*/ 811 w 1830"/>
                <a:gd name="T61" fmla="*/ 672 h 1249"/>
                <a:gd name="T62" fmla="*/ 711 w 1830"/>
                <a:gd name="T63" fmla="*/ 690 h 1249"/>
                <a:gd name="T64" fmla="*/ 613 w 1830"/>
                <a:gd name="T65" fmla="*/ 717 h 1249"/>
                <a:gd name="T66" fmla="*/ 520 w 1830"/>
                <a:gd name="T67" fmla="*/ 754 h 1249"/>
                <a:gd name="T68" fmla="*/ 434 w 1830"/>
                <a:gd name="T69" fmla="*/ 803 h 1249"/>
                <a:gd name="T70" fmla="*/ 353 w 1830"/>
                <a:gd name="T71" fmla="*/ 858 h 1249"/>
                <a:gd name="T72" fmla="*/ 281 w 1830"/>
                <a:gd name="T73" fmla="*/ 923 h 1249"/>
                <a:gd name="T74" fmla="*/ 214 w 1830"/>
                <a:gd name="T75" fmla="*/ 994 h 1249"/>
                <a:gd name="T76" fmla="*/ 155 w 1830"/>
                <a:gd name="T77" fmla="*/ 1072 h 1249"/>
                <a:gd name="T78" fmla="*/ 104 w 1830"/>
                <a:gd name="T79" fmla="*/ 1159 h 1249"/>
                <a:gd name="T80" fmla="*/ 63 w 1830"/>
                <a:gd name="T81" fmla="*/ 1249 h 1249"/>
                <a:gd name="T82" fmla="*/ 35 w 1830"/>
                <a:gd name="T83" fmla="*/ 1169 h 1249"/>
                <a:gd name="T84" fmla="*/ 16 w 1830"/>
                <a:gd name="T85" fmla="*/ 1088 h 1249"/>
                <a:gd name="T86" fmla="*/ 4 w 1830"/>
                <a:gd name="T87" fmla="*/ 1004 h 1249"/>
                <a:gd name="T88" fmla="*/ 0 w 1830"/>
                <a:gd name="T89" fmla="*/ 915 h 1249"/>
                <a:gd name="T90" fmla="*/ 6 w 1830"/>
                <a:gd name="T91" fmla="*/ 809 h 1249"/>
                <a:gd name="T92" fmla="*/ 24 w 1830"/>
                <a:gd name="T93" fmla="*/ 705 h 1249"/>
                <a:gd name="T94" fmla="*/ 53 w 1830"/>
                <a:gd name="T95" fmla="*/ 607 h 1249"/>
                <a:gd name="T96" fmla="*/ 92 w 1830"/>
                <a:gd name="T97" fmla="*/ 513 h 1249"/>
                <a:gd name="T98" fmla="*/ 143 w 1830"/>
                <a:gd name="T99" fmla="*/ 424 h 1249"/>
                <a:gd name="T100" fmla="*/ 200 w 1830"/>
                <a:gd name="T101" fmla="*/ 344 h 1249"/>
                <a:gd name="T102" fmla="*/ 269 w 1830"/>
                <a:gd name="T103" fmla="*/ 269 h 1249"/>
                <a:gd name="T104" fmla="*/ 344 w 1830"/>
                <a:gd name="T105" fmla="*/ 203 h 1249"/>
                <a:gd name="T106" fmla="*/ 424 w 1830"/>
                <a:gd name="T107" fmla="*/ 144 h 1249"/>
                <a:gd name="T108" fmla="*/ 512 w 1830"/>
                <a:gd name="T109" fmla="*/ 95 h 1249"/>
                <a:gd name="T110" fmla="*/ 607 w 1830"/>
                <a:gd name="T111" fmla="*/ 53 h 1249"/>
                <a:gd name="T112" fmla="*/ 705 w 1830"/>
                <a:gd name="T113" fmla="*/ 26 h 1249"/>
                <a:gd name="T114" fmla="*/ 809 w 1830"/>
                <a:gd name="T115" fmla="*/ 6 h 1249"/>
                <a:gd name="T116" fmla="*/ 915 w 1830"/>
                <a:gd name="T117" fmla="*/ 0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830" h="1249">
                  <a:moveTo>
                    <a:pt x="915" y="0"/>
                  </a:moveTo>
                  <a:lnTo>
                    <a:pt x="1021" y="6"/>
                  </a:lnTo>
                  <a:lnTo>
                    <a:pt x="1125" y="26"/>
                  </a:lnTo>
                  <a:lnTo>
                    <a:pt x="1223" y="53"/>
                  </a:lnTo>
                  <a:lnTo>
                    <a:pt x="1318" y="95"/>
                  </a:lnTo>
                  <a:lnTo>
                    <a:pt x="1406" y="144"/>
                  </a:lnTo>
                  <a:lnTo>
                    <a:pt x="1486" y="203"/>
                  </a:lnTo>
                  <a:lnTo>
                    <a:pt x="1561" y="269"/>
                  </a:lnTo>
                  <a:lnTo>
                    <a:pt x="1630" y="344"/>
                  </a:lnTo>
                  <a:lnTo>
                    <a:pt x="1687" y="424"/>
                  </a:lnTo>
                  <a:lnTo>
                    <a:pt x="1738" y="513"/>
                  </a:lnTo>
                  <a:lnTo>
                    <a:pt x="1777" y="607"/>
                  </a:lnTo>
                  <a:lnTo>
                    <a:pt x="1806" y="705"/>
                  </a:lnTo>
                  <a:lnTo>
                    <a:pt x="1824" y="809"/>
                  </a:lnTo>
                  <a:lnTo>
                    <a:pt x="1830" y="915"/>
                  </a:lnTo>
                  <a:lnTo>
                    <a:pt x="1826" y="1004"/>
                  </a:lnTo>
                  <a:lnTo>
                    <a:pt x="1814" y="1088"/>
                  </a:lnTo>
                  <a:lnTo>
                    <a:pt x="1795" y="1169"/>
                  </a:lnTo>
                  <a:lnTo>
                    <a:pt x="1767" y="1249"/>
                  </a:lnTo>
                  <a:lnTo>
                    <a:pt x="1726" y="1159"/>
                  </a:lnTo>
                  <a:lnTo>
                    <a:pt x="1675" y="1072"/>
                  </a:lnTo>
                  <a:lnTo>
                    <a:pt x="1616" y="994"/>
                  </a:lnTo>
                  <a:lnTo>
                    <a:pt x="1549" y="923"/>
                  </a:lnTo>
                  <a:lnTo>
                    <a:pt x="1477" y="858"/>
                  </a:lnTo>
                  <a:lnTo>
                    <a:pt x="1396" y="803"/>
                  </a:lnTo>
                  <a:lnTo>
                    <a:pt x="1310" y="754"/>
                  </a:lnTo>
                  <a:lnTo>
                    <a:pt x="1217" y="717"/>
                  </a:lnTo>
                  <a:lnTo>
                    <a:pt x="1119" y="690"/>
                  </a:lnTo>
                  <a:lnTo>
                    <a:pt x="1019" y="672"/>
                  </a:lnTo>
                  <a:lnTo>
                    <a:pt x="915" y="666"/>
                  </a:lnTo>
                  <a:lnTo>
                    <a:pt x="811" y="672"/>
                  </a:lnTo>
                  <a:lnTo>
                    <a:pt x="711" y="690"/>
                  </a:lnTo>
                  <a:lnTo>
                    <a:pt x="613" y="717"/>
                  </a:lnTo>
                  <a:lnTo>
                    <a:pt x="520" y="754"/>
                  </a:lnTo>
                  <a:lnTo>
                    <a:pt x="434" y="803"/>
                  </a:lnTo>
                  <a:lnTo>
                    <a:pt x="353" y="858"/>
                  </a:lnTo>
                  <a:lnTo>
                    <a:pt x="281" y="923"/>
                  </a:lnTo>
                  <a:lnTo>
                    <a:pt x="214" y="994"/>
                  </a:lnTo>
                  <a:lnTo>
                    <a:pt x="155" y="1072"/>
                  </a:lnTo>
                  <a:lnTo>
                    <a:pt x="104" y="1159"/>
                  </a:lnTo>
                  <a:lnTo>
                    <a:pt x="63" y="1249"/>
                  </a:lnTo>
                  <a:lnTo>
                    <a:pt x="35" y="1169"/>
                  </a:lnTo>
                  <a:lnTo>
                    <a:pt x="16" y="1088"/>
                  </a:lnTo>
                  <a:lnTo>
                    <a:pt x="4" y="1004"/>
                  </a:lnTo>
                  <a:lnTo>
                    <a:pt x="0" y="915"/>
                  </a:lnTo>
                  <a:lnTo>
                    <a:pt x="6" y="809"/>
                  </a:lnTo>
                  <a:lnTo>
                    <a:pt x="24" y="705"/>
                  </a:lnTo>
                  <a:lnTo>
                    <a:pt x="53" y="607"/>
                  </a:lnTo>
                  <a:lnTo>
                    <a:pt x="92" y="513"/>
                  </a:lnTo>
                  <a:lnTo>
                    <a:pt x="143" y="424"/>
                  </a:lnTo>
                  <a:lnTo>
                    <a:pt x="200" y="344"/>
                  </a:lnTo>
                  <a:lnTo>
                    <a:pt x="269" y="269"/>
                  </a:lnTo>
                  <a:lnTo>
                    <a:pt x="344" y="203"/>
                  </a:lnTo>
                  <a:lnTo>
                    <a:pt x="424" y="144"/>
                  </a:lnTo>
                  <a:lnTo>
                    <a:pt x="512" y="95"/>
                  </a:lnTo>
                  <a:lnTo>
                    <a:pt x="607" y="53"/>
                  </a:lnTo>
                  <a:lnTo>
                    <a:pt x="705" y="26"/>
                  </a:lnTo>
                  <a:lnTo>
                    <a:pt x="809" y="6"/>
                  </a:lnTo>
                  <a:lnTo>
                    <a:pt x="915" y="0"/>
                  </a:lnTo>
                  <a:close/>
                </a:path>
              </a:pathLst>
            </a:custGeom>
            <a:solidFill>
              <a:srgbClr val="B42E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23" name="Freeform 66">
              <a:extLst>
                <a:ext uri="{FF2B5EF4-FFF2-40B4-BE49-F238E27FC236}">
                  <a16:creationId xmlns:a16="http://schemas.microsoft.com/office/drawing/2014/main" id="{6EBC83D3-02AC-4ED0-92A9-EC643DC82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5213" y="2131988"/>
              <a:ext cx="541339" cy="966787"/>
            </a:xfrm>
            <a:custGeom>
              <a:avLst/>
              <a:gdLst>
                <a:gd name="T0" fmla="*/ 0 w 681"/>
                <a:gd name="T1" fmla="*/ 0 h 1217"/>
                <a:gd name="T2" fmla="*/ 96 w 681"/>
                <a:gd name="T3" fmla="*/ 31 h 1217"/>
                <a:gd name="T4" fmla="*/ 186 w 681"/>
                <a:gd name="T5" fmla="*/ 70 h 1217"/>
                <a:gd name="T6" fmla="*/ 271 w 681"/>
                <a:gd name="T7" fmla="*/ 121 h 1217"/>
                <a:gd name="T8" fmla="*/ 351 w 681"/>
                <a:gd name="T9" fmla="*/ 180 h 1217"/>
                <a:gd name="T10" fmla="*/ 422 w 681"/>
                <a:gd name="T11" fmla="*/ 247 h 1217"/>
                <a:gd name="T12" fmla="*/ 487 w 681"/>
                <a:gd name="T13" fmla="*/ 322 h 1217"/>
                <a:gd name="T14" fmla="*/ 544 w 681"/>
                <a:gd name="T15" fmla="*/ 402 h 1217"/>
                <a:gd name="T16" fmla="*/ 591 w 681"/>
                <a:gd name="T17" fmla="*/ 489 h 1217"/>
                <a:gd name="T18" fmla="*/ 630 w 681"/>
                <a:gd name="T19" fmla="*/ 581 h 1217"/>
                <a:gd name="T20" fmla="*/ 657 w 681"/>
                <a:gd name="T21" fmla="*/ 677 h 1217"/>
                <a:gd name="T22" fmla="*/ 675 w 681"/>
                <a:gd name="T23" fmla="*/ 779 h 1217"/>
                <a:gd name="T24" fmla="*/ 681 w 681"/>
                <a:gd name="T25" fmla="*/ 883 h 1217"/>
                <a:gd name="T26" fmla="*/ 677 w 681"/>
                <a:gd name="T27" fmla="*/ 972 h 1217"/>
                <a:gd name="T28" fmla="*/ 665 w 681"/>
                <a:gd name="T29" fmla="*/ 1056 h 1217"/>
                <a:gd name="T30" fmla="*/ 646 w 681"/>
                <a:gd name="T31" fmla="*/ 1137 h 1217"/>
                <a:gd name="T32" fmla="*/ 618 w 681"/>
                <a:gd name="T33" fmla="*/ 1217 h 1217"/>
                <a:gd name="T34" fmla="*/ 579 w 681"/>
                <a:gd name="T35" fmla="*/ 1129 h 1217"/>
                <a:gd name="T36" fmla="*/ 530 w 681"/>
                <a:gd name="T37" fmla="*/ 1046 h 1217"/>
                <a:gd name="T38" fmla="*/ 475 w 681"/>
                <a:gd name="T39" fmla="*/ 970 h 1217"/>
                <a:gd name="T40" fmla="*/ 410 w 681"/>
                <a:gd name="T41" fmla="*/ 901 h 1217"/>
                <a:gd name="T42" fmla="*/ 339 w 681"/>
                <a:gd name="T43" fmla="*/ 836 h 1217"/>
                <a:gd name="T44" fmla="*/ 263 w 681"/>
                <a:gd name="T45" fmla="*/ 781 h 1217"/>
                <a:gd name="T46" fmla="*/ 180 w 681"/>
                <a:gd name="T47" fmla="*/ 734 h 1217"/>
                <a:gd name="T48" fmla="*/ 92 w 681"/>
                <a:gd name="T49" fmla="*/ 695 h 1217"/>
                <a:gd name="T50" fmla="*/ 0 w 681"/>
                <a:gd name="T51" fmla="*/ 665 h 1217"/>
                <a:gd name="T52" fmla="*/ 0 w 681"/>
                <a:gd name="T53" fmla="*/ 0 h 1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81" h="1217">
                  <a:moveTo>
                    <a:pt x="0" y="0"/>
                  </a:moveTo>
                  <a:lnTo>
                    <a:pt x="96" y="31"/>
                  </a:lnTo>
                  <a:lnTo>
                    <a:pt x="186" y="70"/>
                  </a:lnTo>
                  <a:lnTo>
                    <a:pt x="271" y="121"/>
                  </a:lnTo>
                  <a:lnTo>
                    <a:pt x="351" y="180"/>
                  </a:lnTo>
                  <a:lnTo>
                    <a:pt x="422" y="247"/>
                  </a:lnTo>
                  <a:lnTo>
                    <a:pt x="487" y="322"/>
                  </a:lnTo>
                  <a:lnTo>
                    <a:pt x="544" y="402"/>
                  </a:lnTo>
                  <a:lnTo>
                    <a:pt x="591" y="489"/>
                  </a:lnTo>
                  <a:lnTo>
                    <a:pt x="630" y="581"/>
                  </a:lnTo>
                  <a:lnTo>
                    <a:pt x="657" y="677"/>
                  </a:lnTo>
                  <a:lnTo>
                    <a:pt x="675" y="779"/>
                  </a:lnTo>
                  <a:lnTo>
                    <a:pt x="681" y="883"/>
                  </a:lnTo>
                  <a:lnTo>
                    <a:pt x="677" y="972"/>
                  </a:lnTo>
                  <a:lnTo>
                    <a:pt x="665" y="1056"/>
                  </a:lnTo>
                  <a:lnTo>
                    <a:pt x="646" y="1137"/>
                  </a:lnTo>
                  <a:lnTo>
                    <a:pt x="618" y="1217"/>
                  </a:lnTo>
                  <a:lnTo>
                    <a:pt x="579" y="1129"/>
                  </a:lnTo>
                  <a:lnTo>
                    <a:pt x="530" y="1046"/>
                  </a:lnTo>
                  <a:lnTo>
                    <a:pt x="475" y="970"/>
                  </a:lnTo>
                  <a:lnTo>
                    <a:pt x="410" y="901"/>
                  </a:lnTo>
                  <a:lnTo>
                    <a:pt x="339" y="836"/>
                  </a:lnTo>
                  <a:lnTo>
                    <a:pt x="263" y="781"/>
                  </a:lnTo>
                  <a:lnTo>
                    <a:pt x="180" y="734"/>
                  </a:lnTo>
                  <a:lnTo>
                    <a:pt x="92" y="695"/>
                  </a:lnTo>
                  <a:lnTo>
                    <a:pt x="0" y="6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24" name="Freeform 67">
              <a:extLst>
                <a:ext uri="{FF2B5EF4-FFF2-40B4-BE49-F238E27FC236}">
                  <a16:creationId xmlns:a16="http://schemas.microsoft.com/office/drawing/2014/main" id="{4A12EEF0-B8E2-4498-9E06-B146B34AB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0211" y="627039"/>
              <a:ext cx="898525" cy="2143125"/>
            </a:xfrm>
            <a:custGeom>
              <a:avLst/>
              <a:gdLst>
                <a:gd name="T0" fmla="*/ 566 w 1132"/>
                <a:gd name="T1" fmla="*/ 0 h 2700"/>
                <a:gd name="T2" fmla="*/ 641 w 1132"/>
                <a:gd name="T3" fmla="*/ 72 h 2700"/>
                <a:gd name="T4" fmla="*/ 713 w 1132"/>
                <a:gd name="T5" fmla="*/ 155 h 2700"/>
                <a:gd name="T6" fmla="*/ 780 w 1132"/>
                <a:gd name="T7" fmla="*/ 247 h 2700"/>
                <a:gd name="T8" fmla="*/ 843 w 1132"/>
                <a:gd name="T9" fmla="*/ 347 h 2700"/>
                <a:gd name="T10" fmla="*/ 900 w 1132"/>
                <a:gd name="T11" fmla="*/ 457 h 2700"/>
                <a:gd name="T12" fmla="*/ 951 w 1132"/>
                <a:gd name="T13" fmla="*/ 575 h 2700"/>
                <a:gd name="T14" fmla="*/ 996 w 1132"/>
                <a:gd name="T15" fmla="*/ 699 h 2700"/>
                <a:gd name="T16" fmla="*/ 1035 w 1132"/>
                <a:gd name="T17" fmla="*/ 830 h 2700"/>
                <a:gd name="T18" fmla="*/ 1069 w 1132"/>
                <a:gd name="T19" fmla="*/ 968 h 2700"/>
                <a:gd name="T20" fmla="*/ 1096 w 1132"/>
                <a:gd name="T21" fmla="*/ 1111 h 2700"/>
                <a:gd name="T22" fmla="*/ 1116 w 1132"/>
                <a:gd name="T23" fmla="*/ 1259 h 2700"/>
                <a:gd name="T24" fmla="*/ 1128 w 1132"/>
                <a:gd name="T25" fmla="*/ 1412 h 2700"/>
                <a:gd name="T26" fmla="*/ 1132 w 1132"/>
                <a:gd name="T27" fmla="*/ 1569 h 2700"/>
                <a:gd name="T28" fmla="*/ 1128 w 1132"/>
                <a:gd name="T29" fmla="*/ 1728 h 2700"/>
                <a:gd name="T30" fmla="*/ 1114 w 1132"/>
                <a:gd name="T31" fmla="*/ 1885 h 2700"/>
                <a:gd name="T32" fmla="*/ 1094 w 1132"/>
                <a:gd name="T33" fmla="*/ 2036 h 2700"/>
                <a:gd name="T34" fmla="*/ 1067 w 1132"/>
                <a:gd name="T35" fmla="*/ 2181 h 2700"/>
                <a:gd name="T36" fmla="*/ 1031 w 1132"/>
                <a:gd name="T37" fmla="*/ 2321 h 2700"/>
                <a:gd name="T38" fmla="*/ 990 w 1132"/>
                <a:gd name="T39" fmla="*/ 2454 h 2700"/>
                <a:gd name="T40" fmla="*/ 943 w 1132"/>
                <a:gd name="T41" fmla="*/ 2582 h 2700"/>
                <a:gd name="T42" fmla="*/ 888 w 1132"/>
                <a:gd name="T43" fmla="*/ 2700 h 2700"/>
                <a:gd name="T44" fmla="*/ 784 w 1132"/>
                <a:gd name="T45" fmla="*/ 2672 h 2700"/>
                <a:gd name="T46" fmla="*/ 678 w 1132"/>
                <a:gd name="T47" fmla="*/ 2657 h 2700"/>
                <a:gd name="T48" fmla="*/ 566 w 1132"/>
                <a:gd name="T49" fmla="*/ 2651 h 2700"/>
                <a:gd name="T50" fmla="*/ 454 w 1132"/>
                <a:gd name="T51" fmla="*/ 2657 h 2700"/>
                <a:gd name="T52" fmla="*/ 348 w 1132"/>
                <a:gd name="T53" fmla="*/ 2672 h 2700"/>
                <a:gd name="T54" fmla="*/ 244 w 1132"/>
                <a:gd name="T55" fmla="*/ 2700 h 2700"/>
                <a:gd name="T56" fmla="*/ 189 w 1132"/>
                <a:gd name="T57" fmla="*/ 2582 h 2700"/>
                <a:gd name="T58" fmla="*/ 142 w 1132"/>
                <a:gd name="T59" fmla="*/ 2454 h 2700"/>
                <a:gd name="T60" fmla="*/ 101 w 1132"/>
                <a:gd name="T61" fmla="*/ 2321 h 2700"/>
                <a:gd name="T62" fmla="*/ 65 w 1132"/>
                <a:gd name="T63" fmla="*/ 2181 h 2700"/>
                <a:gd name="T64" fmla="*/ 38 w 1132"/>
                <a:gd name="T65" fmla="*/ 2036 h 2700"/>
                <a:gd name="T66" fmla="*/ 18 w 1132"/>
                <a:gd name="T67" fmla="*/ 1885 h 2700"/>
                <a:gd name="T68" fmla="*/ 4 w 1132"/>
                <a:gd name="T69" fmla="*/ 1728 h 2700"/>
                <a:gd name="T70" fmla="*/ 0 w 1132"/>
                <a:gd name="T71" fmla="*/ 1569 h 2700"/>
                <a:gd name="T72" fmla="*/ 4 w 1132"/>
                <a:gd name="T73" fmla="*/ 1412 h 2700"/>
                <a:gd name="T74" fmla="*/ 16 w 1132"/>
                <a:gd name="T75" fmla="*/ 1259 h 2700"/>
                <a:gd name="T76" fmla="*/ 36 w 1132"/>
                <a:gd name="T77" fmla="*/ 1111 h 2700"/>
                <a:gd name="T78" fmla="*/ 63 w 1132"/>
                <a:gd name="T79" fmla="*/ 968 h 2700"/>
                <a:gd name="T80" fmla="*/ 97 w 1132"/>
                <a:gd name="T81" fmla="*/ 830 h 2700"/>
                <a:gd name="T82" fmla="*/ 136 w 1132"/>
                <a:gd name="T83" fmla="*/ 699 h 2700"/>
                <a:gd name="T84" fmla="*/ 181 w 1132"/>
                <a:gd name="T85" fmla="*/ 575 h 2700"/>
                <a:gd name="T86" fmla="*/ 232 w 1132"/>
                <a:gd name="T87" fmla="*/ 457 h 2700"/>
                <a:gd name="T88" fmla="*/ 289 w 1132"/>
                <a:gd name="T89" fmla="*/ 347 h 2700"/>
                <a:gd name="T90" fmla="*/ 352 w 1132"/>
                <a:gd name="T91" fmla="*/ 247 h 2700"/>
                <a:gd name="T92" fmla="*/ 419 w 1132"/>
                <a:gd name="T93" fmla="*/ 155 h 2700"/>
                <a:gd name="T94" fmla="*/ 491 w 1132"/>
                <a:gd name="T95" fmla="*/ 72 h 2700"/>
                <a:gd name="T96" fmla="*/ 566 w 1132"/>
                <a:gd name="T97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32" h="2700">
                  <a:moveTo>
                    <a:pt x="566" y="0"/>
                  </a:moveTo>
                  <a:lnTo>
                    <a:pt x="641" y="72"/>
                  </a:lnTo>
                  <a:lnTo>
                    <a:pt x="713" y="155"/>
                  </a:lnTo>
                  <a:lnTo>
                    <a:pt x="780" y="247"/>
                  </a:lnTo>
                  <a:lnTo>
                    <a:pt x="843" y="347"/>
                  </a:lnTo>
                  <a:lnTo>
                    <a:pt x="900" y="457"/>
                  </a:lnTo>
                  <a:lnTo>
                    <a:pt x="951" y="575"/>
                  </a:lnTo>
                  <a:lnTo>
                    <a:pt x="996" y="699"/>
                  </a:lnTo>
                  <a:lnTo>
                    <a:pt x="1035" y="830"/>
                  </a:lnTo>
                  <a:lnTo>
                    <a:pt x="1069" y="968"/>
                  </a:lnTo>
                  <a:lnTo>
                    <a:pt x="1096" y="1111"/>
                  </a:lnTo>
                  <a:lnTo>
                    <a:pt x="1116" y="1259"/>
                  </a:lnTo>
                  <a:lnTo>
                    <a:pt x="1128" y="1412"/>
                  </a:lnTo>
                  <a:lnTo>
                    <a:pt x="1132" y="1569"/>
                  </a:lnTo>
                  <a:lnTo>
                    <a:pt x="1128" y="1728"/>
                  </a:lnTo>
                  <a:lnTo>
                    <a:pt x="1114" y="1885"/>
                  </a:lnTo>
                  <a:lnTo>
                    <a:pt x="1094" y="2036"/>
                  </a:lnTo>
                  <a:lnTo>
                    <a:pt x="1067" y="2181"/>
                  </a:lnTo>
                  <a:lnTo>
                    <a:pt x="1031" y="2321"/>
                  </a:lnTo>
                  <a:lnTo>
                    <a:pt x="990" y="2454"/>
                  </a:lnTo>
                  <a:lnTo>
                    <a:pt x="943" y="2582"/>
                  </a:lnTo>
                  <a:lnTo>
                    <a:pt x="888" y="2700"/>
                  </a:lnTo>
                  <a:lnTo>
                    <a:pt x="784" y="2672"/>
                  </a:lnTo>
                  <a:lnTo>
                    <a:pt x="678" y="2657"/>
                  </a:lnTo>
                  <a:lnTo>
                    <a:pt x="566" y="2651"/>
                  </a:lnTo>
                  <a:lnTo>
                    <a:pt x="454" y="2657"/>
                  </a:lnTo>
                  <a:lnTo>
                    <a:pt x="348" y="2672"/>
                  </a:lnTo>
                  <a:lnTo>
                    <a:pt x="244" y="2700"/>
                  </a:lnTo>
                  <a:lnTo>
                    <a:pt x="189" y="2582"/>
                  </a:lnTo>
                  <a:lnTo>
                    <a:pt x="142" y="2454"/>
                  </a:lnTo>
                  <a:lnTo>
                    <a:pt x="101" y="2321"/>
                  </a:lnTo>
                  <a:lnTo>
                    <a:pt x="65" y="2181"/>
                  </a:lnTo>
                  <a:lnTo>
                    <a:pt x="38" y="2036"/>
                  </a:lnTo>
                  <a:lnTo>
                    <a:pt x="18" y="1885"/>
                  </a:lnTo>
                  <a:lnTo>
                    <a:pt x="4" y="1728"/>
                  </a:lnTo>
                  <a:lnTo>
                    <a:pt x="0" y="1569"/>
                  </a:lnTo>
                  <a:lnTo>
                    <a:pt x="4" y="1412"/>
                  </a:lnTo>
                  <a:lnTo>
                    <a:pt x="16" y="1259"/>
                  </a:lnTo>
                  <a:lnTo>
                    <a:pt x="36" y="1111"/>
                  </a:lnTo>
                  <a:lnTo>
                    <a:pt x="63" y="968"/>
                  </a:lnTo>
                  <a:lnTo>
                    <a:pt x="97" y="830"/>
                  </a:lnTo>
                  <a:lnTo>
                    <a:pt x="136" y="699"/>
                  </a:lnTo>
                  <a:lnTo>
                    <a:pt x="181" y="575"/>
                  </a:lnTo>
                  <a:lnTo>
                    <a:pt x="232" y="457"/>
                  </a:lnTo>
                  <a:lnTo>
                    <a:pt x="289" y="347"/>
                  </a:lnTo>
                  <a:lnTo>
                    <a:pt x="352" y="247"/>
                  </a:lnTo>
                  <a:lnTo>
                    <a:pt x="419" y="155"/>
                  </a:lnTo>
                  <a:lnTo>
                    <a:pt x="491" y="72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rgbClr val="F4F3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25" name="Freeform 68">
              <a:extLst>
                <a:ext uri="{FF2B5EF4-FFF2-40B4-BE49-F238E27FC236}">
                  <a16:creationId xmlns:a16="http://schemas.microsoft.com/office/drawing/2014/main" id="{BDC0C2A6-AA38-40DB-AA5F-05F4C1400F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6299" y="627039"/>
              <a:ext cx="452438" cy="2143125"/>
            </a:xfrm>
            <a:custGeom>
              <a:avLst/>
              <a:gdLst>
                <a:gd name="T0" fmla="*/ 4 w 570"/>
                <a:gd name="T1" fmla="*/ 0 h 2700"/>
                <a:gd name="T2" fmla="*/ 79 w 570"/>
                <a:gd name="T3" fmla="*/ 72 h 2700"/>
                <a:gd name="T4" fmla="*/ 151 w 570"/>
                <a:gd name="T5" fmla="*/ 155 h 2700"/>
                <a:gd name="T6" fmla="*/ 218 w 570"/>
                <a:gd name="T7" fmla="*/ 247 h 2700"/>
                <a:gd name="T8" fmla="*/ 281 w 570"/>
                <a:gd name="T9" fmla="*/ 347 h 2700"/>
                <a:gd name="T10" fmla="*/ 338 w 570"/>
                <a:gd name="T11" fmla="*/ 457 h 2700"/>
                <a:gd name="T12" fmla="*/ 389 w 570"/>
                <a:gd name="T13" fmla="*/ 575 h 2700"/>
                <a:gd name="T14" fmla="*/ 434 w 570"/>
                <a:gd name="T15" fmla="*/ 699 h 2700"/>
                <a:gd name="T16" fmla="*/ 473 w 570"/>
                <a:gd name="T17" fmla="*/ 830 h 2700"/>
                <a:gd name="T18" fmla="*/ 507 w 570"/>
                <a:gd name="T19" fmla="*/ 968 h 2700"/>
                <a:gd name="T20" fmla="*/ 534 w 570"/>
                <a:gd name="T21" fmla="*/ 1111 h 2700"/>
                <a:gd name="T22" fmla="*/ 554 w 570"/>
                <a:gd name="T23" fmla="*/ 1259 h 2700"/>
                <a:gd name="T24" fmla="*/ 566 w 570"/>
                <a:gd name="T25" fmla="*/ 1412 h 2700"/>
                <a:gd name="T26" fmla="*/ 570 w 570"/>
                <a:gd name="T27" fmla="*/ 1569 h 2700"/>
                <a:gd name="T28" fmla="*/ 566 w 570"/>
                <a:gd name="T29" fmla="*/ 1728 h 2700"/>
                <a:gd name="T30" fmla="*/ 552 w 570"/>
                <a:gd name="T31" fmla="*/ 1885 h 2700"/>
                <a:gd name="T32" fmla="*/ 532 w 570"/>
                <a:gd name="T33" fmla="*/ 2036 h 2700"/>
                <a:gd name="T34" fmla="*/ 505 w 570"/>
                <a:gd name="T35" fmla="*/ 2181 h 2700"/>
                <a:gd name="T36" fmla="*/ 469 w 570"/>
                <a:gd name="T37" fmla="*/ 2321 h 2700"/>
                <a:gd name="T38" fmla="*/ 428 w 570"/>
                <a:gd name="T39" fmla="*/ 2454 h 2700"/>
                <a:gd name="T40" fmla="*/ 381 w 570"/>
                <a:gd name="T41" fmla="*/ 2582 h 2700"/>
                <a:gd name="T42" fmla="*/ 326 w 570"/>
                <a:gd name="T43" fmla="*/ 2700 h 2700"/>
                <a:gd name="T44" fmla="*/ 222 w 570"/>
                <a:gd name="T45" fmla="*/ 2672 h 2700"/>
                <a:gd name="T46" fmla="*/ 116 w 570"/>
                <a:gd name="T47" fmla="*/ 2657 h 2700"/>
                <a:gd name="T48" fmla="*/ 4 w 570"/>
                <a:gd name="T49" fmla="*/ 2651 h 2700"/>
                <a:gd name="T50" fmla="*/ 0 w 570"/>
                <a:gd name="T51" fmla="*/ 2651 h 2700"/>
                <a:gd name="T52" fmla="*/ 0 w 570"/>
                <a:gd name="T53" fmla="*/ 2 h 2700"/>
                <a:gd name="T54" fmla="*/ 4 w 570"/>
                <a:gd name="T55" fmla="*/ 0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70" h="2700">
                  <a:moveTo>
                    <a:pt x="4" y="0"/>
                  </a:moveTo>
                  <a:lnTo>
                    <a:pt x="79" y="72"/>
                  </a:lnTo>
                  <a:lnTo>
                    <a:pt x="151" y="155"/>
                  </a:lnTo>
                  <a:lnTo>
                    <a:pt x="218" y="247"/>
                  </a:lnTo>
                  <a:lnTo>
                    <a:pt x="281" y="347"/>
                  </a:lnTo>
                  <a:lnTo>
                    <a:pt x="338" y="457"/>
                  </a:lnTo>
                  <a:lnTo>
                    <a:pt x="389" y="575"/>
                  </a:lnTo>
                  <a:lnTo>
                    <a:pt x="434" y="699"/>
                  </a:lnTo>
                  <a:lnTo>
                    <a:pt x="473" y="830"/>
                  </a:lnTo>
                  <a:lnTo>
                    <a:pt x="507" y="968"/>
                  </a:lnTo>
                  <a:lnTo>
                    <a:pt x="534" y="1111"/>
                  </a:lnTo>
                  <a:lnTo>
                    <a:pt x="554" y="1259"/>
                  </a:lnTo>
                  <a:lnTo>
                    <a:pt x="566" y="1412"/>
                  </a:lnTo>
                  <a:lnTo>
                    <a:pt x="570" y="1569"/>
                  </a:lnTo>
                  <a:lnTo>
                    <a:pt x="566" y="1728"/>
                  </a:lnTo>
                  <a:lnTo>
                    <a:pt x="552" y="1885"/>
                  </a:lnTo>
                  <a:lnTo>
                    <a:pt x="532" y="2036"/>
                  </a:lnTo>
                  <a:lnTo>
                    <a:pt x="505" y="2181"/>
                  </a:lnTo>
                  <a:lnTo>
                    <a:pt x="469" y="2321"/>
                  </a:lnTo>
                  <a:lnTo>
                    <a:pt x="428" y="2454"/>
                  </a:lnTo>
                  <a:lnTo>
                    <a:pt x="381" y="2582"/>
                  </a:lnTo>
                  <a:lnTo>
                    <a:pt x="326" y="2700"/>
                  </a:lnTo>
                  <a:lnTo>
                    <a:pt x="222" y="2672"/>
                  </a:lnTo>
                  <a:lnTo>
                    <a:pt x="116" y="2657"/>
                  </a:lnTo>
                  <a:lnTo>
                    <a:pt x="4" y="2651"/>
                  </a:lnTo>
                  <a:lnTo>
                    <a:pt x="0" y="2651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26" name="Freeform 69">
              <a:extLst>
                <a:ext uri="{FF2B5EF4-FFF2-40B4-BE49-F238E27FC236}">
                  <a16:creationId xmlns:a16="http://schemas.microsoft.com/office/drawing/2014/main" id="{A0BCC52C-62F2-47BE-B1ED-159A6B8F7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9274" y="627039"/>
              <a:ext cx="660400" cy="525463"/>
            </a:xfrm>
            <a:custGeom>
              <a:avLst/>
              <a:gdLst>
                <a:gd name="T0" fmla="*/ 416 w 832"/>
                <a:gd name="T1" fmla="*/ 0 h 662"/>
                <a:gd name="T2" fmla="*/ 489 w 832"/>
                <a:gd name="T3" fmla="*/ 69 h 662"/>
                <a:gd name="T4" fmla="*/ 557 w 832"/>
                <a:gd name="T5" fmla="*/ 147 h 662"/>
                <a:gd name="T6" fmla="*/ 622 w 832"/>
                <a:gd name="T7" fmla="*/ 233 h 662"/>
                <a:gd name="T8" fmla="*/ 681 w 832"/>
                <a:gd name="T9" fmla="*/ 330 h 662"/>
                <a:gd name="T10" fmla="*/ 738 w 832"/>
                <a:gd name="T11" fmla="*/ 434 h 662"/>
                <a:gd name="T12" fmla="*/ 787 w 832"/>
                <a:gd name="T13" fmla="*/ 544 h 662"/>
                <a:gd name="T14" fmla="*/ 832 w 832"/>
                <a:gd name="T15" fmla="*/ 662 h 662"/>
                <a:gd name="T16" fmla="*/ 626 w 832"/>
                <a:gd name="T17" fmla="*/ 652 h 662"/>
                <a:gd name="T18" fmla="*/ 416 w 832"/>
                <a:gd name="T19" fmla="*/ 648 h 662"/>
                <a:gd name="T20" fmla="*/ 206 w 832"/>
                <a:gd name="T21" fmla="*/ 652 h 662"/>
                <a:gd name="T22" fmla="*/ 0 w 832"/>
                <a:gd name="T23" fmla="*/ 662 h 662"/>
                <a:gd name="T24" fmla="*/ 45 w 832"/>
                <a:gd name="T25" fmla="*/ 544 h 662"/>
                <a:gd name="T26" fmla="*/ 94 w 832"/>
                <a:gd name="T27" fmla="*/ 434 h 662"/>
                <a:gd name="T28" fmla="*/ 151 w 832"/>
                <a:gd name="T29" fmla="*/ 330 h 662"/>
                <a:gd name="T30" fmla="*/ 210 w 832"/>
                <a:gd name="T31" fmla="*/ 233 h 662"/>
                <a:gd name="T32" fmla="*/ 275 w 832"/>
                <a:gd name="T33" fmla="*/ 147 h 662"/>
                <a:gd name="T34" fmla="*/ 343 w 832"/>
                <a:gd name="T35" fmla="*/ 69 h 662"/>
                <a:gd name="T36" fmla="*/ 416 w 832"/>
                <a:gd name="T37" fmla="*/ 0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2" h="662">
                  <a:moveTo>
                    <a:pt x="416" y="0"/>
                  </a:moveTo>
                  <a:lnTo>
                    <a:pt x="489" y="69"/>
                  </a:lnTo>
                  <a:lnTo>
                    <a:pt x="557" y="147"/>
                  </a:lnTo>
                  <a:lnTo>
                    <a:pt x="622" y="233"/>
                  </a:lnTo>
                  <a:lnTo>
                    <a:pt x="681" y="330"/>
                  </a:lnTo>
                  <a:lnTo>
                    <a:pt x="738" y="434"/>
                  </a:lnTo>
                  <a:lnTo>
                    <a:pt x="787" y="544"/>
                  </a:lnTo>
                  <a:lnTo>
                    <a:pt x="832" y="662"/>
                  </a:lnTo>
                  <a:lnTo>
                    <a:pt x="626" y="652"/>
                  </a:lnTo>
                  <a:lnTo>
                    <a:pt x="416" y="648"/>
                  </a:lnTo>
                  <a:lnTo>
                    <a:pt x="206" y="652"/>
                  </a:lnTo>
                  <a:lnTo>
                    <a:pt x="0" y="662"/>
                  </a:lnTo>
                  <a:lnTo>
                    <a:pt x="45" y="544"/>
                  </a:lnTo>
                  <a:lnTo>
                    <a:pt x="94" y="434"/>
                  </a:lnTo>
                  <a:lnTo>
                    <a:pt x="151" y="330"/>
                  </a:lnTo>
                  <a:lnTo>
                    <a:pt x="210" y="233"/>
                  </a:lnTo>
                  <a:lnTo>
                    <a:pt x="275" y="147"/>
                  </a:lnTo>
                  <a:lnTo>
                    <a:pt x="343" y="69"/>
                  </a:lnTo>
                  <a:lnTo>
                    <a:pt x="416" y="0"/>
                  </a:lnTo>
                  <a:close/>
                </a:path>
              </a:pathLst>
            </a:custGeom>
            <a:solidFill>
              <a:srgbClr val="B42E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27" name="Freeform 70">
              <a:extLst>
                <a:ext uri="{FF2B5EF4-FFF2-40B4-BE49-F238E27FC236}">
                  <a16:creationId xmlns:a16="http://schemas.microsoft.com/office/drawing/2014/main" id="{37FF3479-9F29-47D3-AE0B-4A7D4C9654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6299" y="627039"/>
              <a:ext cx="333375" cy="525463"/>
            </a:xfrm>
            <a:custGeom>
              <a:avLst/>
              <a:gdLst>
                <a:gd name="T0" fmla="*/ 4 w 420"/>
                <a:gd name="T1" fmla="*/ 0 h 662"/>
                <a:gd name="T2" fmla="*/ 77 w 420"/>
                <a:gd name="T3" fmla="*/ 69 h 662"/>
                <a:gd name="T4" fmla="*/ 145 w 420"/>
                <a:gd name="T5" fmla="*/ 147 h 662"/>
                <a:gd name="T6" fmla="*/ 210 w 420"/>
                <a:gd name="T7" fmla="*/ 233 h 662"/>
                <a:gd name="T8" fmla="*/ 269 w 420"/>
                <a:gd name="T9" fmla="*/ 330 h 662"/>
                <a:gd name="T10" fmla="*/ 326 w 420"/>
                <a:gd name="T11" fmla="*/ 434 h 662"/>
                <a:gd name="T12" fmla="*/ 375 w 420"/>
                <a:gd name="T13" fmla="*/ 544 h 662"/>
                <a:gd name="T14" fmla="*/ 420 w 420"/>
                <a:gd name="T15" fmla="*/ 662 h 662"/>
                <a:gd name="T16" fmla="*/ 214 w 420"/>
                <a:gd name="T17" fmla="*/ 652 h 662"/>
                <a:gd name="T18" fmla="*/ 4 w 420"/>
                <a:gd name="T19" fmla="*/ 648 h 662"/>
                <a:gd name="T20" fmla="*/ 0 w 420"/>
                <a:gd name="T21" fmla="*/ 648 h 662"/>
                <a:gd name="T22" fmla="*/ 0 w 420"/>
                <a:gd name="T23" fmla="*/ 2 h 662"/>
                <a:gd name="T24" fmla="*/ 4 w 420"/>
                <a:gd name="T25" fmla="*/ 0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0" h="662">
                  <a:moveTo>
                    <a:pt x="4" y="0"/>
                  </a:moveTo>
                  <a:lnTo>
                    <a:pt x="77" y="69"/>
                  </a:lnTo>
                  <a:lnTo>
                    <a:pt x="145" y="147"/>
                  </a:lnTo>
                  <a:lnTo>
                    <a:pt x="210" y="233"/>
                  </a:lnTo>
                  <a:lnTo>
                    <a:pt x="269" y="330"/>
                  </a:lnTo>
                  <a:lnTo>
                    <a:pt x="326" y="434"/>
                  </a:lnTo>
                  <a:lnTo>
                    <a:pt x="375" y="544"/>
                  </a:lnTo>
                  <a:lnTo>
                    <a:pt x="420" y="662"/>
                  </a:lnTo>
                  <a:lnTo>
                    <a:pt x="214" y="652"/>
                  </a:lnTo>
                  <a:lnTo>
                    <a:pt x="4" y="648"/>
                  </a:lnTo>
                  <a:lnTo>
                    <a:pt x="0" y="648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28" name="Freeform 71">
              <a:extLst>
                <a:ext uri="{FF2B5EF4-FFF2-40B4-BE49-F238E27FC236}">
                  <a16:creationId xmlns:a16="http://schemas.microsoft.com/office/drawing/2014/main" id="{4678CD66-E526-4478-B4D2-E0EDD5435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636" y="2063726"/>
              <a:ext cx="193675" cy="1036638"/>
            </a:xfrm>
            <a:custGeom>
              <a:avLst/>
              <a:gdLst>
                <a:gd name="T0" fmla="*/ 122 w 244"/>
                <a:gd name="T1" fmla="*/ 0 h 1306"/>
                <a:gd name="T2" fmla="*/ 148 w 244"/>
                <a:gd name="T3" fmla="*/ 51 h 1306"/>
                <a:gd name="T4" fmla="*/ 171 w 244"/>
                <a:gd name="T5" fmla="*/ 114 h 1306"/>
                <a:gd name="T6" fmla="*/ 193 w 244"/>
                <a:gd name="T7" fmla="*/ 185 h 1306"/>
                <a:gd name="T8" fmla="*/ 210 w 244"/>
                <a:gd name="T9" fmla="*/ 265 h 1306"/>
                <a:gd name="T10" fmla="*/ 224 w 244"/>
                <a:gd name="T11" fmla="*/ 354 h 1306"/>
                <a:gd name="T12" fmla="*/ 234 w 244"/>
                <a:gd name="T13" fmla="*/ 448 h 1306"/>
                <a:gd name="T14" fmla="*/ 242 w 244"/>
                <a:gd name="T15" fmla="*/ 548 h 1306"/>
                <a:gd name="T16" fmla="*/ 244 w 244"/>
                <a:gd name="T17" fmla="*/ 652 h 1306"/>
                <a:gd name="T18" fmla="*/ 242 w 244"/>
                <a:gd name="T19" fmla="*/ 758 h 1306"/>
                <a:gd name="T20" fmla="*/ 234 w 244"/>
                <a:gd name="T21" fmla="*/ 858 h 1306"/>
                <a:gd name="T22" fmla="*/ 224 w 244"/>
                <a:gd name="T23" fmla="*/ 953 h 1306"/>
                <a:gd name="T24" fmla="*/ 210 w 244"/>
                <a:gd name="T25" fmla="*/ 1041 h 1306"/>
                <a:gd name="T26" fmla="*/ 193 w 244"/>
                <a:gd name="T27" fmla="*/ 1122 h 1306"/>
                <a:gd name="T28" fmla="*/ 171 w 244"/>
                <a:gd name="T29" fmla="*/ 1192 h 1306"/>
                <a:gd name="T30" fmla="*/ 148 w 244"/>
                <a:gd name="T31" fmla="*/ 1255 h 1306"/>
                <a:gd name="T32" fmla="*/ 122 w 244"/>
                <a:gd name="T33" fmla="*/ 1306 h 1306"/>
                <a:gd name="T34" fmla="*/ 96 w 244"/>
                <a:gd name="T35" fmla="*/ 1255 h 1306"/>
                <a:gd name="T36" fmla="*/ 73 w 244"/>
                <a:gd name="T37" fmla="*/ 1192 h 1306"/>
                <a:gd name="T38" fmla="*/ 51 w 244"/>
                <a:gd name="T39" fmla="*/ 1122 h 1306"/>
                <a:gd name="T40" fmla="*/ 34 w 244"/>
                <a:gd name="T41" fmla="*/ 1041 h 1306"/>
                <a:gd name="T42" fmla="*/ 20 w 244"/>
                <a:gd name="T43" fmla="*/ 953 h 1306"/>
                <a:gd name="T44" fmla="*/ 10 w 244"/>
                <a:gd name="T45" fmla="*/ 858 h 1306"/>
                <a:gd name="T46" fmla="*/ 2 w 244"/>
                <a:gd name="T47" fmla="*/ 758 h 1306"/>
                <a:gd name="T48" fmla="*/ 0 w 244"/>
                <a:gd name="T49" fmla="*/ 652 h 1306"/>
                <a:gd name="T50" fmla="*/ 2 w 244"/>
                <a:gd name="T51" fmla="*/ 548 h 1306"/>
                <a:gd name="T52" fmla="*/ 10 w 244"/>
                <a:gd name="T53" fmla="*/ 448 h 1306"/>
                <a:gd name="T54" fmla="*/ 20 w 244"/>
                <a:gd name="T55" fmla="*/ 354 h 1306"/>
                <a:gd name="T56" fmla="*/ 34 w 244"/>
                <a:gd name="T57" fmla="*/ 265 h 1306"/>
                <a:gd name="T58" fmla="*/ 51 w 244"/>
                <a:gd name="T59" fmla="*/ 185 h 1306"/>
                <a:gd name="T60" fmla="*/ 73 w 244"/>
                <a:gd name="T61" fmla="*/ 114 h 1306"/>
                <a:gd name="T62" fmla="*/ 96 w 244"/>
                <a:gd name="T63" fmla="*/ 51 h 1306"/>
                <a:gd name="T64" fmla="*/ 122 w 244"/>
                <a:gd name="T65" fmla="*/ 0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4" h="1306">
                  <a:moveTo>
                    <a:pt x="122" y="0"/>
                  </a:moveTo>
                  <a:lnTo>
                    <a:pt x="148" y="51"/>
                  </a:lnTo>
                  <a:lnTo>
                    <a:pt x="171" y="114"/>
                  </a:lnTo>
                  <a:lnTo>
                    <a:pt x="193" y="185"/>
                  </a:lnTo>
                  <a:lnTo>
                    <a:pt x="210" y="265"/>
                  </a:lnTo>
                  <a:lnTo>
                    <a:pt x="224" y="354"/>
                  </a:lnTo>
                  <a:lnTo>
                    <a:pt x="234" y="448"/>
                  </a:lnTo>
                  <a:lnTo>
                    <a:pt x="242" y="548"/>
                  </a:lnTo>
                  <a:lnTo>
                    <a:pt x="244" y="652"/>
                  </a:lnTo>
                  <a:lnTo>
                    <a:pt x="242" y="758"/>
                  </a:lnTo>
                  <a:lnTo>
                    <a:pt x="234" y="858"/>
                  </a:lnTo>
                  <a:lnTo>
                    <a:pt x="224" y="953"/>
                  </a:lnTo>
                  <a:lnTo>
                    <a:pt x="210" y="1041"/>
                  </a:lnTo>
                  <a:lnTo>
                    <a:pt x="193" y="1122"/>
                  </a:lnTo>
                  <a:lnTo>
                    <a:pt x="171" y="1192"/>
                  </a:lnTo>
                  <a:lnTo>
                    <a:pt x="148" y="1255"/>
                  </a:lnTo>
                  <a:lnTo>
                    <a:pt x="122" y="1306"/>
                  </a:lnTo>
                  <a:lnTo>
                    <a:pt x="96" y="1255"/>
                  </a:lnTo>
                  <a:lnTo>
                    <a:pt x="73" y="1192"/>
                  </a:lnTo>
                  <a:lnTo>
                    <a:pt x="51" y="1122"/>
                  </a:lnTo>
                  <a:lnTo>
                    <a:pt x="34" y="1041"/>
                  </a:lnTo>
                  <a:lnTo>
                    <a:pt x="20" y="953"/>
                  </a:lnTo>
                  <a:lnTo>
                    <a:pt x="10" y="858"/>
                  </a:lnTo>
                  <a:lnTo>
                    <a:pt x="2" y="758"/>
                  </a:lnTo>
                  <a:lnTo>
                    <a:pt x="0" y="652"/>
                  </a:lnTo>
                  <a:lnTo>
                    <a:pt x="2" y="548"/>
                  </a:lnTo>
                  <a:lnTo>
                    <a:pt x="10" y="448"/>
                  </a:lnTo>
                  <a:lnTo>
                    <a:pt x="20" y="354"/>
                  </a:lnTo>
                  <a:lnTo>
                    <a:pt x="34" y="265"/>
                  </a:lnTo>
                  <a:lnTo>
                    <a:pt x="51" y="185"/>
                  </a:lnTo>
                  <a:lnTo>
                    <a:pt x="73" y="114"/>
                  </a:lnTo>
                  <a:lnTo>
                    <a:pt x="96" y="5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B42E4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29" name="Freeform 72">
              <a:extLst>
                <a:ext uri="{FF2B5EF4-FFF2-40B4-BE49-F238E27FC236}">
                  <a16:creationId xmlns:a16="http://schemas.microsoft.com/office/drawing/2014/main" id="{5C34DE53-8BA2-426D-8455-C50F515551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6299" y="2063726"/>
              <a:ext cx="100013" cy="1036638"/>
            </a:xfrm>
            <a:custGeom>
              <a:avLst/>
              <a:gdLst>
                <a:gd name="T0" fmla="*/ 4 w 126"/>
                <a:gd name="T1" fmla="*/ 0 h 1306"/>
                <a:gd name="T2" fmla="*/ 30 w 126"/>
                <a:gd name="T3" fmla="*/ 51 h 1306"/>
                <a:gd name="T4" fmla="*/ 53 w 126"/>
                <a:gd name="T5" fmla="*/ 114 h 1306"/>
                <a:gd name="T6" fmla="*/ 75 w 126"/>
                <a:gd name="T7" fmla="*/ 185 h 1306"/>
                <a:gd name="T8" fmla="*/ 92 w 126"/>
                <a:gd name="T9" fmla="*/ 265 h 1306"/>
                <a:gd name="T10" fmla="*/ 106 w 126"/>
                <a:gd name="T11" fmla="*/ 354 h 1306"/>
                <a:gd name="T12" fmla="*/ 116 w 126"/>
                <a:gd name="T13" fmla="*/ 448 h 1306"/>
                <a:gd name="T14" fmla="*/ 124 w 126"/>
                <a:gd name="T15" fmla="*/ 548 h 1306"/>
                <a:gd name="T16" fmla="*/ 126 w 126"/>
                <a:gd name="T17" fmla="*/ 652 h 1306"/>
                <a:gd name="T18" fmla="*/ 124 w 126"/>
                <a:gd name="T19" fmla="*/ 758 h 1306"/>
                <a:gd name="T20" fmla="*/ 116 w 126"/>
                <a:gd name="T21" fmla="*/ 858 h 1306"/>
                <a:gd name="T22" fmla="*/ 106 w 126"/>
                <a:gd name="T23" fmla="*/ 953 h 1306"/>
                <a:gd name="T24" fmla="*/ 92 w 126"/>
                <a:gd name="T25" fmla="*/ 1041 h 1306"/>
                <a:gd name="T26" fmla="*/ 75 w 126"/>
                <a:gd name="T27" fmla="*/ 1122 h 1306"/>
                <a:gd name="T28" fmla="*/ 53 w 126"/>
                <a:gd name="T29" fmla="*/ 1192 h 1306"/>
                <a:gd name="T30" fmla="*/ 30 w 126"/>
                <a:gd name="T31" fmla="*/ 1255 h 1306"/>
                <a:gd name="T32" fmla="*/ 4 w 126"/>
                <a:gd name="T33" fmla="*/ 1306 h 1306"/>
                <a:gd name="T34" fmla="*/ 0 w 126"/>
                <a:gd name="T35" fmla="*/ 1300 h 1306"/>
                <a:gd name="T36" fmla="*/ 0 w 126"/>
                <a:gd name="T37" fmla="*/ 6 h 1306"/>
                <a:gd name="T38" fmla="*/ 4 w 126"/>
                <a:gd name="T39" fmla="*/ 0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6" h="1306">
                  <a:moveTo>
                    <a:pt x="4" y="0"/>
                  </a:moveTo>
                  <a:lnTo>
                    <a:pt x="30" y="51"/>
                  </a:lnTo>
                  <a:lnTo>
                    <a:pt x="53" y="114"/>
                  </a:lnTo>
                  <a:lnTo>
                    <a:pt x="75" y="185"/>
                  </a:lnTo>
                  <a:lnTo>
                    <a:pt x="92" y="265"/>
                  </a:lnTo>
                  <a:lnTo>
                    <a:pt x="106" y="354"/>
                  </a:lnTo>
                  <a:lnTo>
                    <a:pt x="116" y="448"/>
                  </a:lnTo>
                  <a:lnTo>
                    <a:pt x="124" y="548"/>
                  </a:lnTo>
                  <a:lnTo>
                    <a:pt x="126" y="652"/>
                  </a:lnTo>
                  <a:lnTo>
                    <a:pt x="124" y="758"/>
                  </a:lnTo>
                  <a:lnTo>
                    <a:pt x="116" y="858"/>
                  </a:lnTo>
                  <a:lnTo>
                    <a:pt x="106" y="953"/>
                  </a:lnTo>
                  <a:lnTo>
                    <a:pt x="92" y="1041"/>
                  </a:lnTo>
                  <a:lnTo>
                    <a:pt x="75" y="1122"/>
                  </a:lnTo>
                  <a:lnTo>
                    <a:pt x="53" y="1192"/>
                  </a:lnTo>
                  <a:lnTo>
                    <a:pt x="30" y="1255"/>
                  </a:lnTo>
                  <a:lnTo>
                    <a:pt x="4" y="1306"/>
                  </a:lnTo>
                  <a:lnTo>
                    <a:pt x="0" y="1300"/>
                  </a:lnTo>
                  <a:lnTo>
                    <a:pt x="0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30" name="Freeform 73">
              <a:extLst>
                <a:ext uri="{FF2B5EF4-FFF2-40B4-BE49-F238E27FC236}">
                  <a16:creationId xmlns:a16="http://schemas.microsoft.com/office/drawing/2014/main" id="{0DA7009F-4776-417B-AF71-2E9EECD86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7061" y="1366814"/>
              <a:ext cx="504825" cy="504825"/>
            </a:xfrm>
            <a:custGeom>
              <a:avLst/>
              <a:gdLst>
                <a:gd name="T0" fmla="*/ 316 w 636"/>
                <a:gd name="T1" fmla="*/ 0 h 636"/>
                <a:gd name="T2" fmla="*/ 375 w 636"/>
                <a:gd name="T3" fmla="*/ 5 h 636"/>
                <a:gd name="T4" fmla="*/ 428 w 636"/>
                <a:gd name="T5" fmla="*/ 19 h 636"/>
                <a:gd name="T6" fmla="*/ 479 w 636"/>
                <a:gd name="T7" fmla="*/ 43 h 636"/>
                <a:gd name="T8" fmla="*/ 522 w 636"/>
                <a:gd name="T9" fmla="*/ 74 h 636"/>
                <a:gd name="T10" fmla="*/ 561 w 636"/>
                <a:gd name="T11" fmla="*/ 113 h 636"/>
                <a:gd name="T12" fmla="*/ 593 w 636"/>
                <a:gd name="T13" fmla="*/ 157 h 636"/>
                <a:gd name="T14" fmla="*/ 616 w 636"/>
                <a:gd name="T15" fmla="*/ 208 h 636"/>
                <a:gd name="T16" fmla="*/ 630 w 636"/>
                <a:gd name="T17" fmla="*/ 261 h 636"/>
                <a:gd name="T18" fmla="*/ 636 w 636"/>
                <a:gd name="T19" fmla="*/ 318 h 636"/>
                <a:gd name="T20" fmla="*/ 630 w 636"/>
                <a:gd name="T21" fmla="*/ 375 h 636"/>
                <a:gd name="T22" fmla="*/ 616 w 636"/>
                <a:gd name="T23" fmla="*/ 428 h 636"/>
                <a:gd name="T24" fmla="*/ 593 w 636"/>
                <a:gd name="T25" fmla="*/ 479 h 636"/>
                <a:gd name="T26" fmla="*/ 561 w 636"/>
                <a:gd name="T27" fmla="*/ 522 h 636"/>
                <a:gd name="T28" fmla="*/ 522 w 636"/>
                <a:gd name="T29" fmla="*/ 561 h 636"/>
                <a:gd name="T30" fmla="*/ 479 w 636"/>
                <a:gd name="T31" fmla="*/ 593 h 636"/>
                <a:gd name="T32" fmla="*/ 428 w 636"/>
                <a:gd name="T33" fmla="*/ 616 h 636"/>
                <a:gd name="T34" fmla="*/ 375 w 636"/>
                <a:gd name="T35" fmla="*/ 630 h 636"/>
                <a:gd name="T36" fmla="*/ 318 w 636"/>
                <a:gd name="T37" fmla="*/ 636 h 636"/>
                <a:gd name="T38" fmla="*/ 261 w 636"/>
                <a:gd name="T39" fmla="*/ 630 h 636"/>
                <a:gd name="T40" fmla="*/ 208 w 636"/>
                <a:gd name="T41" fmla="*/ 616 h 636"/>
                <a:gd name="T42" fmla="*/ 157 w 636"/>
                <a:gd name="T43" fmla="*/ 593 h 636"/>
                <a:gd name="T44" fmla="*/ 114 w 636"/>
                <a:gd name="T45" fmla="*/ 561 h 636"/>
                <a:gd name="T46" fmla="*/ 75 w 636"/>
                <a:gd name="T47" fmla="*/ 522 h 636"/>
                <a:gd name="T48" fmla="*/ 43 w 636"/>
                <a:gd name="T49" fmla="*/ 479 h 636"/>
                <a:gd name="T50" fmla="*/ 20 w 636"/>
                <a:gd name="T51" fmla="*/ 428 h 636"/>
                <a:gd name="T52" fmla="*/ 6 w 636"/>
                <a:gd name="T53" fmla="*/ 375 h 636"/>
                <a:gd name="T54" fmla="*/ 0 w 636"/>
                <a:gd name="T55" fmla="*/ 318 h 636"/>
                <a:gd name="T56" fmla="*/ 6 w 636"/>
                <a:gd name="T57" fmla="*/ 261 h 636"/>
                <a:gd name="T58" fmla="*/ 20 w 636"/>
                <a:gd name="T59" fmla="*/ 208 h 636"/>
                <a:gd name="T60" fmla="*/ 43 w 636"/>
                <a:gd name="T61" fmla="*/ 157 h 636"/>
                <a:gd name="T62" fmla="*/ 75 w 636"/>
                <a:gd name="T63" fmla="*/ 113 h 636"/>
                <a:gd name="T64" fmla="*/ 114 w 636"/>
                <a:gd name="T65" fmla="*/ 74 h 636"/>
                <a:gd name="T66" fmla="*/ 157 w 636"/>
                <a:gd name="T67" fmla="*/ 43 h 636"/>
                <a:gd name="T68" fmla="*/ 208 w 636"/>
                <a:gd name="T69" fmla="*/ 19 h 636"/>
                <a:gd name="T70" fmla="*/ 261 w 636"/>
                <a:gd name="T71" fmla="*/ 5 h 636"/>
                <a:gd name="T72" fmla="*/ 316 w 636"/>
                <a:gd name="T73" fmla="*/ 0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36" h="636">
                  <a:moveTo>
                    <a:pt x="316" y="0"/>
                  </a:moveTo>
                  <a:lnTo>
                    <a:pt x="375" y="5"/>
                  </a:lnTo>
                  <a:lnTo>
                    <a:pt x="428" y="19"/>
                  </a:lnTo>
                  <a:lnTo>
                    <a:pt x="479" y="43"/>
                  </a:lnTo>
                  <a:lnTo>
                    <a:pt x="522" y="74"/>
                  </a:lnTo>
                  <a:lnTo>
                    <a:pt x="561" y="113"/>
                  </a:lnTo>
                  <a:lnTo>
                    <a:pt x="593" y="157"/>
                  </a:lnTo>
                  <a:lnTo>
                    <a:pt x="616" y="208"/>
                  </a:lnTo>
                  <a:lnTo>
                    <a:pt x="630" y="261"/>
                  </a:lnTo>
                  <a:lnTo>
                    <a:pt x="636" y="318"/>
                  </a:lnTo>
                  <a:lnTo>
                    <a:pt x="630" y="375"/>
                  </a:lnTo>
                  <a:lnTo>
                    <a:pt x="616" y="428"/>
                  </a:lnTo>
                  <a:lnTo>
                    <a:pt x="593" y="479"/>
                  </a:lnTo>
                  <a:lnTo>
                    <a:pt x="561" y="522"/>
                  </a:lnTo>
                  <a:lnTo>
                    <a:pt x="522" y="561"/>
                  </a:lnTo>
                  <a:lnTo>
                    <a:pt x="479" y="593"/>
                  </a:lnTo>
                  <a:lnTo>
                    <a:pt x="428" y="616"/>
                  </a:lnTo>
                  <a:lnTo>
                    <a:pt x="375" y="630"/>
                  </a:lnTo>
                  <a:lnTo>
                    <a:pt x="318" y="636"/>
                  </a:lnTo>
                  <a:lnTo>
                    <a:pt x="261" y="630"/>
                  </a:lnTo>
                  <a:lnTo>
                    <a:pt x="208" y="616"/>
                  </a:lnTo>
                  <a:lnTo>
                    <a:pt x="157" y="593"/>
                  </a:lnTo>
                  <a:lnTo>
                    <a:pt x="114" y="561"/>
                  </a:lnTo>
                  <a:lnTo>
                    <a:pt x="75" y="522"/>
                  </a:lnTo>
                  <a:lnTo>
                    <a:pt x="43" y="479"/>
                  </a:lnTo>
                  <a:lnTo>
                    <a:pt x="20" y="428"/>
                  </a:lnTo>
                  <a:lnTo>
                    <a:pt x="6" y="375"/>
                  </a:lnTo>
                  <a:lnTo>
                    <a:pt x="0" y="318"/>
                  </a:lnTo>
                  <a:lnTo>
                    <a:pt x="6" y="261"/>
                  </a:lnTo>
                  <a:lnTo>
                    <a:pt x="20" y="208"/>
                  </a:lnTo>
                  <a:lnTo>
                    <a:pt x="43" y="157"/>
                  </a:lnTo>
                  <a:lnTo>
                    <a:pt x="75" y="113"/>
                  </a:lnTo>
                  <a:lnTo>
                    <a:pt x="114" y="74"/>
                  </a:lnTo>
                  <a:lnTo>
                    <a:pt x="157" y="43"/>
                  </a:lnTo>
                  <a:lnTo>
                    <a:pt x="208" y="19"/>
                  </a:lnTo>
                  <a:lnTo>
                    <a:pt x="261" y="5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C6586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31" name="Freeform 74">
              <a:extLst>
                <a:ext uri="{FF2B5EF4-FFF2-40B4-BE49-F238E27FC236}">
                  <a16:creationId xmlns:a16="http://schemas.microsoft.com/office/drawing/2014/main" id="{FCBE3254-9040-4E2E-B4E7-AFBEC661A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4849" y="1444601"/>
              <a:ext cx="349250" cy="349250"/>
            </a:xfrm>
            <a:custGeom>
              <a:avLst/>
              <a:gdLst>
                <a:gd name="T0" fmla="*/ 220 w 440"/>
                <a:gd name="T1" fmla="*/ 0 h 440"/>
                <a:gd name="T2" fmla="*/ 271 w 440"/>
                <a:gd name="T3" fmla="*/ 6 h 440"/>
                <a:gd name="T4" fmla="*/ 316 w 440"/>
                <a:gd name="T5" fmla="*/ 21 h 440"/>
                <a:gd name="T6" fmla="*/ 357 w 440"/>
                <a:gd name="T7" fmla="*/ 47 h 440"/>
                <a:gd name="T8" fmla="*/ 393 w 440"/>
                <a:gd name="T9" fmla="*/ 82 h 440"/>
                <a:gd name="T10" fmla="*/ 418 w 440"/>
                <a:gd name="T11" fmla="*/ 123 h 440"/>
                <a:gd name="T12" fmla="*/ 434 w 440"/>
                <a:gd name="T13" fmla="*/ 169 h 440"/>
                <a:gd name="T14" fmla="*/ 440 w 440"/>
                <a:gd name="T15" fmla="*/ 220 h 440"/>
                <a:gd name="T16" fmla="*/ 434 w 440"/>
                <a:gd name="T17" fmla="*/ 271 h 440"/>
                <a:gd name="T18" fmla="*/ 418 w 440"/>
                <a:gd name="T19" fmla="*/ 316 h 440"/>
                <a:gd name="T20" fmla="*/ 393 w 440"/>
                <a:gd name="T21" fmla="*/ 357 h 440"/>
                <a:gd name="T22" fmla="*/ 357 w 440"/>
                <a:gd name="T23" fmla="*/ 392 h 440"/>
                <a:gd name="T24" fmla="*/ 316 w 440"/>
                <a:gd name="T25" fmla="*/ 418 h 440"/>
                <a:gd name="T26" fmla="*/ 271 w 440"/>
                <a:gd name="T27" fmla="*/ 434 h 440"/>
                <a:gd name="T28" fmla="*/ 220 w 440"/>
                <a:gd name="T29" fmla="*/ 440 h 440"/>
                <a:gd name="T30" fmla="*/ 169 w 440"/>
                <a:gd name="T31" fmla="*/ 434 h 440"/>
                <a:gd name="T32" fmla="*/ 124 w 440"/>
                <a:gd name="T33" fmla="*/ 418 h 440"/>
                <a:gd name="T34" fmla="*/ 83 w 440"/>
                <a:gd name="T35" fmla="*/ 392 h 440"/>
                <a:gd name="T36" fmla="*/ 47 w 440"/>
                <a:gd name="T37" fmla="*/ 357 h 440"/>
                <a:gd name="T38" fmla="*/ 22 w 440"/>
                <a:gd name="T39" fmla="*/ 316 h 440"/>
                <a:gd name="T40" fmla="*/ 6 w 440"/>
                <a:gd name="T41" fmla="*/ 271 h 440"/>
                <a:gd name="T42" fmla="*/ 0 w 440"/>
                <a:gd name="T43" fmla="*/ 220 h 440"/>
                <a:gd name="T44" fmla="*/ 6 w 440"/>
                <a:gd name="T45" fmla="*/ 169 h 440"/>
                <a:gd name="T46" fmla="*/ 22 w 440"/>
                <a:gd name="T47" fmla="*/ 123 h 440"/>
                <a:gd name="T48" fmla="*/ 47 w 440"/>
                <a:gd name="T49" fmla="*/ 82 h 440"/>
                <a:gd name="T50" fmla="*/ 83 w 440"/>
                <a:gd name="T51" fmla="*/ 47 h 440"/>
                <a:gd name="T52" fmla="*/ 124 w 440"/>
                <a:gd name="T53" fmla="*/ 21 h 440"/>
                <a:gd name="T54" fmla="*/ 169 w 440"/>
                <a:gd name="T55" fmla="*/ 6 h 440"/>
                <a:gd name="T56" fmla="*/ 220 w 440"/>
                <a:gd name="T57" fmla="*/ 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0" h="440">
                  <a:moveTo>
                    <a:pt x="220" y="0"/>
                  </a:moveTo>
                  <a:lnTo>
                    <a:pt x="271" y="6"/>
                  </a:lnTo>
                  <a:lnTo>
                    <a:pt x="316" y="21"/>
                  </a:lnTo>
                  <a:lnTo>
                    <a:pt x="357" y="47"/>
                  </a:lnTo>
                  <a:lnTo>
                    <a:pt x="393" y="82"/>
                  </a:lnTo>
                  <a:lnTo>
                    <a:pt x="418" y="123"/>
                  </a:lnTo>
                  <a:lnTo>
                    <a:pt x="434" y="169"/>
                  </a:lnTo>
                  <a:lnTo>
                    <a:pt x="440" y="220"/>
                  </a:lnTo>
                  <a:lnTo>
                    <a:pt x="434" y="271"/>
                  </a:lnTo>
                  <a:lnTo>
                    <a:pt x="418" y="316"/>
                  </a:lnTo>
                  <a:lnTo>
                    <a:pt x="393" y="357"/>
                  </a:lnTo>
                  <a:lnTo>
                    <a:pt x="357" y="392"/>
                  </a:lnTo>
                  <a:lnTo>
                    <a:pt x="316" y="418"/>
                  </a:lnTo>
                  <a:lnTo>
                    <a:pt x="271" y="434"/>
                  </a:lnTo>
                  <a:lnTo>
                    <a:pt x="220" y="440"/>
                  </a:lnTo>
                  <a:lnTo>
                    <a:pt x="169" y="434"/>
                  </a:lnTo>
                  <a:lnTo>
                    <a:pt x="124" y="418"/>
                  </a:lnTo>
                  <a:lnTo>
                    <a:pt x="83" y="392"/>
                  </a:lnTo>
                  <a:lnTo>
                    <a:pt x="47" y="357"/>
                  </a:lnTo>
                  <a:lnTo>
                    <a:pt x="22" y="316"/>
                  </a:lnTo>
                  <a:lnTo>
                    <a:pt x="6" y="271"/>
                  </a:lnTo>
                  <a:lnTo>
                    <a:pt x="0" y="220"/>
                  </a:lnTo>
                  <a:lnTo>
                    <a:pt x="6" y="169"/>
                  </a:lnTo>
                  <a:lnTo>
                    <a:pt x="22" y="123"/>
                  </a:lnTo>
                  <a:lnTo>
                    <a:pt x="47" y="82"/>
                  </a:lnTo>
                  <a:lnTo>
                    <a:pt x="83" y="47"/>
                  </a:lnTo>
                  <a:lnTo>
                    <a:pt x="124" y="21"/>
                  </a:lnTo>
                  <a:lnTo>
                    <a:pt x="169" y="6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28A9D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32" name="Freeform 75">
              <a:extLst>
                <a:ext uri="{FF2B5EF4-FFF2-40B4-BE49-F238E27FC236}">
                  <a16:creationId xmlns:a16="http://schemas.microsoft.com/office/drawing/2014/main" id="{2D9F442A-B3E0-489B-9689-3749E8032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6299" y="1366814"/>
              <a:ext cx="255588" cy="504825"/>
            </a:xfrm>
            <a:custGeom>
              <a:avLst/>
              <a:gdLst>
                <a:gd name="T0" fmla="*/ 2 w 322"/>
                <a:gd name="T1" fmla="*/ 0 h 636"/>
                <a:gd name="T2" fmla="*/ 61 w 322"/>
                <a:gd name="T3" fmla="*/ 5 h 636"/>
                <a:gd name="T4" fmla="*/ 114 w 322"/>
                <a:gd name="T5" fmla="*/ 19 h 636"/>
                <a:gd name="T6" fmla="*/ 165 w 322"/>
                <a:gd name="T7" fmla="*/ 43 h 636"/>
                <a:gd name="T8" fmla="*/ 208 w 322"/>
                <a:gd name="T9" fmla="*/ 74 h 636"/>
                <a:gd name="T10" fmla="*/ 247 w 322"/>
                <a:gd name="T11" fmla="*/ 113 h 636"/>
                <a:gd name="T12" fmla="*/ 279 w 322"/>
                <a:gd name="T13" fmla="*/ 157 h 636"/>
                <a:gd name="T14" fmla="*/ 302 w 322"/>
                <a:gd name="T15" fmla="*/ 208 h 636"/>
                <a:gd name="T16" fmla="*/ 316 w 322"/>
                <a:gd name="T17" fmla="*/ 261 h 636"/>
                <a:gd name="T18" fmla="*/ 322 w 322"/>
                <a:gd name="T19" fmla="*/ 318 h 636"/>
                <a:gd name="T20" fmla="*/ 316 w 322"/>
                <a:gd name="T21" fmla="*/ 375 h 636"/>
                <a:gd name="T22" fmla="*/ 302 w 322"/>
                <a:gd name="T23" fmla="*/ 428 h 636"/>
                <a:gd name="T24" fmla="*/ 279 w 322"/>
                <a:gd name="T25" fmla="*/ 479 h 636"/>
                <a:gd name="T26" fmla="*/ 247 w 322"/>
                <a:gd name="T27" fmla="*/ 522 h 636"/>
                <a:gd name="T28" fmla="*/ 208 w 322"/>
                <a:gd name="T29" fmla="*/ 561 h 636"/>
                <a:gd name="T30" fmla="*/ 165 w 322"/>
                <a:gd name="T31" fmla="*/ 593 h 636"/>
                <a:gd name="T32" fmla="*/ 114 w 322"/>
                <a:gd name="T33" fmla="*/ 616 h 636"/>
                <a:gd name="T34" fmla="*/ 61 w 322"/>
                <a:gd name="T35" fmla="*/ 630 h 636"/>
                <a:gd name="T36" fmla="*/ 4 w 322"/>
                <a:gd name="T37" fmla="*/ 636 h 636"/>
                <a:gd name="T38" fmla="*/ 0 w 322"/>
                <a:gd name="T39" fmla="*/ 636 h 636"/>
                <a:gd name="T40" fmla="*/ 0 w 322"/>
                <a:gd name="T41" fmla="*/ 538 h 636"/>
                <a:gd name="T42" fmla="*/ 4 w 322"/>
                <a:gd name="T43" fmla="*/ 538 h 636"/>
                <a:gd name="T44" fmla="*/ 55 w 322"/>
                <a:gd name="T45" fmla="*/ 532 h 636"/>
                <a:gd name="T46" fmla="*/ 100 w 322"/>
                <a:gd name="T47" fmla="*/ 516 h 636"/>
                <a:gd name="T48" fmla="*/ 141 w 322"/>
                <a:gd name="T49" fmla="*/ 490 h 636"/>
                <a:gd name="T50" fmla="*/ 177 w 322"/>
                <a:gd name="T51" fmla="*/ 455 h 636"/>
                <a:gd name="T52" fmla="*/ 202 w 322"/>
                <a:gd name="T53" fmla="*/ 414 h 636"/>
                <a:gd name="T54" fmla="*/ 218 w 322"/>
                <a:gd name="T55" fmla="*/ 369 h 636"/>
                <a:gd name="T56" fmla="*/ 224 w 322"/>
                <a:gd name="T57" fmla="*/ 318 h 636"/>
                <a:gd name="T58" fmla="*/ 218 w 322"/>
                <a:gd name="T59" fmla="*/ 267 h 636"/>
                <a:gd name="T60" fmla="*/ 202 w 322"/>
                <a:gd name="T61" fmla="*/ 221 h 636"/>
                <a:gd name="T62" fmla="*/ 177 w 322"/>
                <a:gd name="T63" fmla="*/ 180 h 636"/>
                <a:gd name="T64" fmla="*/ 141 w 322"/>
                <a:gd name="T65" fmla="*/ 145 h 636"/>
                <a:gd name="T66" fmla="*/ 100 w 322"/>
                <a:gd name="T67" fmla="*/ 119 h 636"/>
                <a:gd name="T68" fmla="*/ 55 w 322"/>
                <a:gd name="T69" fmla="*/ 104 h 636"/>
                <a:gd name="T70" fmla="*/ 4 w 322"/>
                <a:gd name="T71" fmla="*/ 98 h 636"/>
                <a:gd name="T72" fmla="*/ 0 w 322"/>
                <a:gd name="T73" fmla="*/ 98 h 636"/>
                <a:gd name="T74" fmla="*/ 0 w 322"/>
                <a:gd name="T75" fmla="*/ 0 h 636"/>
                <a:gd name="T76" fmla="*/ 2 w 322"/>
                <a:gd name="T77" fmla="*/ 0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2" h="636">
                  <a:moveTo>
                    <a:pt x="2" y="0"/>
                  </a:moveTo>
                  <a:lnTo>
                    <a:pt x="61" y="5"/>
                  </a:lnTo>
                  <a:lnTo>
                    <a:pt x="114" y="19"/>
                  </a:lnTo>
                  <a:lnTo>
                    <a:pt x="165" y="43"/>
                  </a:lnTo>
                  <a:lnTo>
                    <a:pt x="208" y="74"/>
                  </a:lnTo>
                  <a:lnTo>
                    <a:pt x="247" y="113"/>
                  </a:lnTo>
                  <a:lnTo>
                    <a:pt x="279" y="157"/>
                  </a:lnTo>
                  <a:lnTo>
                    <a:pt x="302" y="208"/>
                  </a:lnTo>
                  <a:lnTo>
                    <a:pt x="316" y="261"/>
                  </a:lnTo>
                  <a:lnTo>
                    <a:pt x="322" y="318"/>
                  </a:lnTo>
                  <a:lnTo>
                    <a:pt x="316" y="375"/>
                  </a:lnTo>
                  <a:lnTo>
                    <a:pt x="302" y="428"/>
                  </a:lnTo>
                  <a:lnTo>
                    <a:pt x="279" y="479"/>
                  </a:lnTo>
                  <a:lnTo>
                    <a:pt x="247" y="522"/>
                  </a:lnTo>
                  <a:lnTo>
                    <a:pt x="208" y="561"/>
                  </a:lnTo>
                  <a:lnTo>
                    <a:pt x="165" y="593"/>
                  </a:lnTo>
                  <a:lnTo>
                    <a:pt x="114" y="616"/>
                  </a:lnTo>
                  <a:lnTo>
                    <a:pt x="61" y="630"/>
                  </a:lnTo>
                  <a:lnTo>
                    <a:pt x="4" y="636"/>
                  </a:lnTo>
                  <a:lnTo>
                    <a:pt x="0" y="636"/>
                  </a:lnTo>
                  <a:lnTo>
                    <a:pt x="0" y="538"/>
                  </a:lnTo>
                  <a:lnTo>
                    <a:pt x="4" y="538"/>
                  </a:lnTo>
                  <a:lnTo>
                    <a:pt x="55" y="532"/>
                  </a:lnTo>
                  <a:lnTo>
                    <a:pt x="100" y="516"/>
                  </a:lnTo>
                  <a:lnTo>
                    <a:pt x="141" y="490"/>
                  </a:lnTo>
                  <a:lnTo>
                    <a:pt x="177" y="455"/>
                  </a:lnTo>
                  <a:lnTo>
                    <a:pt x="202" y="414"/>
                  </a:lnTo>
                  <a:lnTo>
                    <a:pt x="218" y="369"/>
                  </a:lnTo>
                  <a:lnTo>
                    <a:pt x="224" y="318"/>
                  </a:lnTo>
                  <a:lnTo>
                    <a:pt x="218" y="267"/>
                  </a:lnTo>
                  <a:lnTo>
                    <a:pt x="202" y="221"/>
                  </a:lnTo>
                  <a:lnTo>
                    <a:pt x="177" y="180"/>
                  </a:lnTo>
                  <a:lnTo>
                    <a:pt x="141" y="145"/>
                  </a:lnTo>
                  <a:lnTo>
                    <a:pt x="100" y="119"/>
                  </a:lnTo>
                  <a:lnTo>
                    <a:pt x="55" y="104"/>
                  </a:lnTo>
                  <a:lnTo>
                    <a:pt x="4" y="98"/>
                  </a:lnTo>
                  <a:lnTo>
                    <a:pt x="0" y="98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tx1">
                <a:alpha val="3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  <p:sp>
          <p:nvSpPr>
            <p:cNvPr id="33" name="Freeform 76">
              <a:extLst>
                <a:ext uri="{FF2B5EF4-FFF2-40B4-BE49-F238E27FC236}">
                  <a16:creationId xmlns:a16="http://schemas.microsoft.com/office/drawing/2014/main" id="{59E23B2C-396C-41F9-BAE1-9E76E669C4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6299" y="1444601"/>
              <a:ext cx="177800" cy="349250"/>
            </a:xfrm>
            <a:custGeom>
              <a:avLst/>
              <a:gdLst>
                <a:gd name="T0" fmla="*/ 4 w 224"/>
                <a:gd name="T1" fmla="*/ 0 h 440"/>
                <a:gd name="T2" fmla="*/ 55 w 224"/>
                <a:gd name="T3" fmla="*/ 6 h 440"/>
                <a:gd name="T4" fmla="*/ 100 w 224"/>
                <a:gd name="T5" fmla="*/ 21 h 440"/>
                <a:gd name="T6" fmla="*/ 141 w 224"/>
                <a:gd name="T7" fmla="*/ 47 h 440"/>
                <a:gd name="T8" fmla="*/ 177 w 224"/>
                <a:gd name="T9" fmla="*/ 82 h 440"/>
                <a:gd name="T10" fmla="*/ 202 w 224"/>
                <a:gd name="T11" fmla="*/ 123 h 440"/>
                <a:gd name="T12" fmla="*/ 218 w 224"/>
                <a:gd name="T13" fmla="*/ 169 h 440"/>
                <a:gd name="T14" fmla="*/ 224 w 224"/>
                <a:gd name="T15" fmla="*/ 220 h 440"/>
                <a:gd name="T16" fmla="*/ 218 w 224"/>
                <a:gd name="T17" fmla="*/ 271 h 440"/>
                <a:gd name="T18" fmla="*/ 202 w 224"/>
                <a:gd name="T19" fmla="*/ 316 h 440"/>
                <a:gd name="T20" fmla="*/ 177 w 224"/>
                <a:gd name="T21" fmla="*/ 357 h 440"/>
                <a:gd name="T22" fmla="*/ 141 w 224"/>
                <a:gd name="T23" fmla="*/ 392 h 440"/>
                <a:gd name="T24" fmla="*/ 100 w 224"/>
                <a:gd name="T25" fmla="*/ 418 h 440"/>
                <a:gd name="T26" fmla="*/ 55 w 224"/>
                <a:gd name="T27" fmla="*/ 434 h 440"/>
                <a:gd name="T28" fmla="*/ 4 w 224"/>
                <a:gd name="T29" fmla="*/ 440 h 440"/>
                <a:gd name="T30" fmla="*/ 0 w 224"/>
                <a:gd name="T31" fmla="*/ 440 h 440"/>
                <a:gd name="T32" fmla="*/ 0 w 224"/>
                <a:gd name="T33" fmla="*/ 0 h 440"/>
                <a:gd name="T34" fmla="*/ 4 w 224"/>
                <a:gd name="T35" fmla="*/ 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4" h="440">
                  <a:moveTo>
                    <a:pt x="4" y="0"/>
                  </a:moveTo>
                  <a:lnTo>
                    <a:pt x="55" y="6"/>
                  </a:lnTo>
                  <a:lnTo>
                    <a:pt x="100" y="21"/>
                  </a:lnTo>
                  <a:lnTo>
                    <a:pt x="141" y="47"/>
                  </a:lnTo>
                  <a:lnTo>
                    <a:pt x="177" y="82"/>
                  </a:lnTo>
                  <a:lnTo>
                    <a:pt x="202" y="123"/>
                  </a:lnTo>
                  <a:lnTo>
                    <a:pt x="218" y="169"/>
                  </a:lnTo>
                  <a:lnTo>
                    <a:pt x="224" y="220"/>
                  </a:lnTo>
                  <a:lnTo>
                    <a:pt x="218" y="271"/>
                  </a:lnTo>
                  <a:lnTo>
                    <a:pt x="202" y="316"/>
                  </a:lnTo>
                  <a:lnTo>
                    <a:pt x="177" y="357"/>
                  </a:lnTo>
                  <a:lnTo>
                    <a:pt x="141" y="392"/>
                  </a:lnTo>
                  <a:lnTo>
                    <a:pt x="100" y="418"/>
                  </a:lnTo>
                  <a:lnTo>
                    <a:pt x="55" y="434"/>
                  </a:lnTo>
                  <a:lnTo>
                    <a:pt x="4" y="440"/>
                  </a:lnTo>
                  <a:lnTo>
                    <a:pt x="0" y="440"/>
                  </a:ln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tx1">
                <a:alpha val="3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82892" tIns="91446" rIns="182892" bIns="91446" numCol="1" anchor="t" anchorCtr="0" compatLnSpc="1">
              <a:prstTxWarp prst="textNoShape">
                <a:avLst/>
              </a:prstTxWarp>
            </a:bodyPr>
            <a:lstStyle/>
            <a:p>
              <a:endParaRPr lang="es-SV" sz="9600"/>
            </a:p>
          </p:txBody>
        </p:sp>
      </p:grpSp>
      <p:sp>
        <p:nvSpPr>
          <p:cNvPr id="73" name="Forma libre: forma 72">
            <a:extLst>
              <a:ext uri="{FF2B5EF4-FFF2-40B4-BE49-F238E27FC236}">
                <a16:creationId xmlns:a16="http://schemas.microsoft.com/office/drawing/2014/main" id="{4BF6C6AE-A153-43F0-9CBB-311C4A0C937A}"/>
              </a:ext>
            </a:extLst>
          </p:cNvPr>
          <p:cNvSpPr/>
          <p:nvPr/>
        </p:nvSpPr>
        <p:spPr>
          <a:xfrm>
            <a:off x="-1046300" y="10352172"/>
            <a:ext cx="5764463" cy="4817038"/>
          </a:xfrm>
          <a:custGeom>
            <a:avLst/>
            <a:gdLst>
              <a:gd name="connsiteX0" fmla="*/ 672062 w 5764463"/>
              <a:gd name="connsiteY0" fmla="*/ 0 h 4817038"/>
              <a:gd name="connsiteX1" fmla="*/ 1213513 w 5764463"/>
              <a:gd name="connsiteY1" fmla="*/ 264564 h 4817038"/>
              <a:gd name="connsiteX2" fmla="*/ 1215068 w 5764463"/>
              <a:gd name="connsiteY2" fmla="*/ 267197 h 4817038"/>
              <a:gd name="connsiteX3" fmla="*/ 1264436 w 5764463"/>
              <a:gd name="connsiteY3" fmla="*/ 260240 h 4817038"/>
              <a:gd name="connsiteX4" fmla="*/ 1408440 w 5764463"/>
              <a:gd name="connsiteY4" fmla="*/ 253525 h 4817038"/>
              <a:gd name="connsiteX5" fmla="*/ 2576341 w 5764463"/>
              <a:gd name="connsiteY5" fmla="*/ 826932 h 4817038"/>
              <a:gd name="connsiteX6" fmla="*/ 2601852 w 5764463"/>
              <a:gd name="connsiteY6" fmla="*/ 865709 h 4817038"/>
              <a:gd name="connsiteX7" fmla="*/ 2692790 w 5764463"/>
              <a:gd name="connsiteY7" fmla="*/ 852893 h 4817038"/>
              <a:gd name="connsiteX8" fmla="*/ 2836795 w 5764463"/>
              <a:gd name="connsiteY8" fmla="*/ 846178 h 4817038"/>
              <a:gd name="connsiteX9" fmla="*/ 4245235 w 5764463"/>
              <a:gd name="connsiteY9" fmla="*/ 2146744 h 4817038"/>
              <a:gd name="connsiteX10" fmla="*/ 4239657 w 5764463"/>
              <a:gd name="connsiteY10" fmla="*/ 2263294 h 4817038"/>
              <a:gd name="connsiteX11" fmla="*/ 4223697 w 5764463"/>
              <a:gd name="connsiteY11" fmla="*/ 2373779 h 4817038"/>
              <a:gd name="connsiteX12" fmla="*/ 4338216 w 5764463"/>
              <a:gd name="connsiteY12" fmla="*/ 2438022 h 4817038"/>
              <a:gd name="connsiteX13" fmla="*/ 4463051 w 5764463"/>
              <a:gd name="connsiteY13" fmla="*/ 2526389 h 4817038"/>
              <a:gd name="connsiteX14" fmla="*/ 4464173 w 5764463"/>
              <a:gd name="connsiteY14" fmla="*/ 2525842 h 4817038"/>
              <a:gd name="connsiteX15" fmla="*/ 4828494 w 5764463"/>
              <a:gd name="connsiteY15" fmla="*/ 2459734 h 4817038"/>
              <a:gd name="connsiteX16" fmla="*/ 5764463 w 5764463"/>
              <a:gd name="connsiteY16" fmla="*/ 3300960 h 4817038"/>
              <a:gd name="connsiteX17" fmla="*/ 4828494 w 5764463"/>
              <a:gd name="connsiteY17" fmla="*/ 4142186 h 4817038"/>
              <a:gd name="connsiteX18" fmla="*/ 4786636 w 5764463"/>
              <a:gd name="connsiteY18" fmla="*/ 4140286 h 4817038"/>
              <a:gd name="connsiteX19" fmla="*/ 4718645 w 5764463"/>
              <a:gd name="connsiteY19" fmla="*/ 4243631 h 4817038"/>
              <a:gd name="connsiteX20" fmla="*/ 3550744 w 5764463"/>
              <a:gd name="connsiteY20" fmla="*/ 4817038 h 4817038"/>
              <a:gd name="connsiteX21" fmla="*/ 2312295 w 5764463"/>
              <a:gd name="connsiteY21" fmla="*/ 4136399 h 4817038"/>
              <a:gd name="connsiteX22" fmla="*/ 2283909 w 5764463"/>
              <a:gd name="connsiteY22" fmla="*/ 4081985 h 4817038"/>
              <a:gd name="connsiteX23" fmla="*/ 2211794 w 5764463"/>
              <a:gd name="connsiteY23" fmla="*/ 4105884 h 4817038"/>
              <a:gd name="connsiteX24" fmla="*/ 1826216 w 5764463"/>
              <a:gd name="connsiteY24" fmla="*/ 4155222 h 4817038"/>
              <a:gd name="connsiteX25" fmla="*/ 417776 w 5764463"/>
              <a:gd name="connsiteY25" fmla="*/ 2854656 h 4817038"/>
              <a:gd name="connsiteX26" fmla="*/ 446391 w 5764463"/>
              <a:gd name="connsiteY26" fmla="*/ 2592547 h 4817038"/>
              <a:gd name="connsiteX27" fmla="*/ 466793 w 5764463"/>
              <a:gd name="connsiteY27" fmla="*/ 2519276 h 4817038"/>
              <a:gd name="connsiteX28" fmla="*/ 412523 w 5764463"/>
              <a:gd name="connsiteY28" fmla="*/ 2473730 h 4817038"/>
              <a:gd name="connsiteX29" fmla="*/ 0 w 5764463"/>
              <a:gd name="connsiteY29" fmla="*/ 1554091 h 4817038"/>
              <a:gd name="connsiteX30" fmla="*/ 110683 w 5764463"/>
              <a:gd name="connsiteY30" fmla="*/ 1047852 h 4817038"/>
              <a:gd name="connsiteX31" fmla="*/ 155055 w 5764463"/>
              <a:gd name="connsiteY31" fmla="*/ 962796 h 4817038"/>
              <a:gd name="connsiteX32" fmla="*/ 130612 w 5764463"/>
              <a:gd name="connsiteY32" fmla="*/ 935570 h 4817038"/>
              <a:gd name="connsiteX33" fmla="*/ 19095 w 5764463"/>
              <a:gd name="connsiteY33" fmla="*/ 600067 h 4817038"/>
              <a:gd name="connsiteX34" fmla="*/ 672062 w 5764463"/>
              <a:gd name="connsiteY34" fmla="*/ 0 h 4817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764463" h="4817038">
                <a:moveTo>
                  <a:pt x="672062" y="0"/>
                </a:moveTo>
                <a:cubicBezTo>
                  <a:pt x="897452" y="0"/>
                  <a:pt x="1096170" y="104945"/>
                  <a:pt x="1213513" y="264564"/>
                </a:cubicBezTo>
                <a:lnTo>
                  <a:pt x="1215068" y="267197"/>
                </a:lnTo>
                <a:lnTo>
                  <a:pt x="1264436" y="260240"/>
                </a:lnTo>
                <a:cubicBezTo>
                  <a:pt x="1311783" y="255800"/>
                  <a:pt x="1359824" y="253525"/>
                  <a:pt x="1408440" y="253525"/>
                </a:cubicBezTo>
                <a:cubicBezTo>
                  <a:pt x="1894603" y="253525"/>
                  <a:pt x="2323234" y="480979"/>
                  <a:pt x="2576341" y="826932"/>
                </a:cubicBezTo>
                <a:lnTo>
                  <a:pt x="2601852" y="865709"/>
                </a:lnTo>
                <a:lnTo>
                  <a:pt x="2692790" y="852893"/>
                </a:lnTo>
                <a:cubicBezTo>
                  <a:pt x="2740138" y="848453"/>
                  <a:pt x="2788179" y="846178"/>
                  <a:pt x="2836795" y="846178"/>
                </a:cubicBezTo>
                <a:cubicBezTo>
                  <a:pt x="3614655" y="846178"/>
                  <a:pt x="4245235" y="1428461"/>
                  <a:pt x="4245235" y="2146744"/>
                </a:cubicBezTo>
                <a:cubicBezTo>
                  <a:pt x="4245235" y="2186025"/>
                  <a:pt x="4243349" y="2224900"/>
                  <a:pt x="4239657" y="2263294"/>
                </a:cubicBezTo>
                <a:lnTo>
                  <a:pt x="4223697" y="2373779"/>
                </a:lnTo>
                <a:lnTo>
                  <a:pt x="4338216" y="2438022"/>
                </a:lnTo>
                <a:lnTo>
                  <a:pt x="4463051" y="2526389"/>
                </a:lnTo>
                <a:lnTo>
                  <a:pt x="4464173" y="2525842"/>
                </a:lnTo>
                <a:cubicBezTo>
                  <a:pt x="4576151" y="2483273"/>
                  <a:pt x="4699264" y="2459734"/>
                  <a:pt x="4828494" y="2459734"/>
                </a:cubicBezTo>
                <a:cubicBezTo>
                  <a:pt x="5345415" y="2459734"/>
                  <a:pt x="5764463" y="2836364"/>
                  <a:pt x="5764463" y="3300960"/>
                </a:cubicBezTo>
                <a:cubicBezTo>
                  <a:pt x="5764463" y="3765556"/>
                  <a:pt x="5345415" y="4142186"/>
                  <a:pt x="4828494" y="4142186"/>
                </a:cubicBezTo>
                <a:lnTo>
                  <a:pt x="4786636" y="4140286"/>
                </a:lnTo>
                <a:lnTo>
                  <a:pt x="4718645" y="4243631"/>
                </a:lnTo>
                <a:cubicBezTo>
                  <a:pt x="4465538" y="4589584"/>
                  <a:pt x="4036907" y="4817038"/>
                  <a:pt x="3550744" y="4817038"/>
                </a:cubicBezTo>
                <a:cubicBezTo>
                  <a:pt x="3015965" y="4817038"/>
                  <a:pt x="2550800" y="4541818"/>
                  <a:pt x="2312295" y="4136399"/>
                </a:cubicBezTo>
                <a:lnTo>
                  <a:pt x="2283909" y="4081985"/>
                </a:lnTo>
                <a:lnTo>
                  <a:pt x="2211794" y="4105884"/>
                </a:lnTo>
                <a:cubicBezTo>
                  <a:pt x="2089255" y="4138021"/>
                  <a:pt x="1959911" y="4155222"/>
                  <a:pt x="1826216" y="4155222"/>
                </a:cubicBezTo>
                <a:cubicBezTo>
                  <a:pt x="1048356" y="4155222"/>
                  <a:pt x="417776" y="3572939"/>
                  <a:pt x="417776" y="2854656"/>
                </a:cubicBezTo>
                <a:cubicBezTo>
                  <a:pt x="417776" y="2764871"/>
                  <a:pt x="427629" y="2677210"/>
                  <a:pt x="446391" y="2592547"/>
                </a:cubicBezTo>
                <a:lnTo>
                  <a:pt x="466793" y="2519276"/>
                </a:lnTo>
                <a:lnTo>
                  <a:pt x="412523" y="2473730"/>
                </a:lnTo>
                <a:cubicBezTo>
                  <a:pt x="157645" y="2238374"/>
                  <a:pt x="0" y="1913233"/>
                  <a:pt x="0" y="1554091"/>
                </a:cubicBezTo>
                <a:cubicBezTo>
                  <a:pt x="0" y="1374520"/>
                  <a:pt x="39412" y="1203450"/>
                  <a:pt x="110683" y="1047852"/>
                </a:cubicBezTo>
                <a:lnTo>
                  <a:pt x="155055" y="962796"/>
                </a:lnTo>
                <a:lnTo>
                  <a:pt x="130612" y="935570"/>
                </a:lnTo>
                <a:cubicBezTo>
                  <a:pt x="60206" y="839799"/>
                  <a:pt x="19095" y="724345"/>
                  <a:pt x="19095" y="600067"/>
                </a:cubicBezTo>
                <a:cubicBezTo>
                  <a:pt x="19095" y="268659"/>
                  <a:pt x="311438" y="0"/>
                  <a:pt x="672062" y="0"/>
                </a:cubicBezTo>
                <a:close/>
              </a:path>
            </a:pathLst>
          </a:custGeom>
          <a:solidFill>
            <a:schemeClr val="bg1"/>
          </a:solidFill>
          <a:ln w="114300">
            <a:solidFill>
              <a:srgbClr val="C5E9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600"/>
          </a:p>
        </p:txBody>
      </p:sp>
      <p:sp>
        <p:nvSpPr>
          <p:cNvPr id="59" name="Textbox 1">
            <a:extLst>
              <a:ext uri="{FF2B5EF4-FFF2-40B4-BE49-F238E27FC236}">
                <a16:creationId xmlns:a16="http://schemas.microsoft.com/office/drawing/2014/main" id="{EFF65EFA-D9EA-488A-89C6-C2C1BC5258F6}"/>
              </a:ext>
            </a:extLst>
          </p:cNvPr>
          <p:cNvSpPr/>
          <p:nvPr/>
        </p:nvSpPr>
        <p:spPr>
          <a:xfrm>
            <a:off x="542212" y="1999566"/>
            <a:ext cx="10370604" cy="2706291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pPr algn="just">
              <a:lnSpc>
                <a:spcPct val="150000"/>
              </a:lnSpc>
              <a:spcAft>
                <a:spcPts val="1200"/>
              </a:spcAft>
              <a:buSzPct val="130000"/>
            </a:pPr>
            <a:r>
              <a:rPr lang="de-DE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Zuerst wurden Ideen über Möglichkeiten und Umfang diskutiert. Dazu hat das Projektteam eine Roadmap und </a:t>
            </a:r>
            <a:r>
              <a:rPr lang="de-DE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Scope</a:t>
            </a:r>
            <a:r>
              <a:rPr lang="de-DE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definiert. Die Applikation sollte Modular aufgebaut werden und einen Nutzen haben den beide Teilnehmer der Gruppe </a:t>
            </a:r>
            <a:r>
              <a:rPr lang="de-DE" sz="2000" dirty="0" smtClean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verwenden </a:t>
            </a:r>
            <a:r>
              <a:rPr lang="de-DE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können. </a:t>
            </a:r>
          </a:p>
          <a:p>
            <a:pPr algn="just">
              <a:lnSpc>
                <a:spcPct val="150000"/>
              </a:lnSpc>
              <a:spcAft>
                <a:spcPts val="1200"/>
              </a:spcAft>
              <a:buSzPct val="130000"/>
            </a:pPr>
            <a:r>
              <a:rPr lang="de-DE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In der Umsetzung wurde vom Konzept bis zur fertigen Applikation in Phasen und iterativ gearbeitet. Für die Umsetzung wurden Mockups gestaltet und als Hilfe für die Umsetzung genommen. </a:t>
            </a:r>
            <a:endParaRPr lang="en-US" sz="2000" dirty="0">
              <a:solidFill>
                <a:schemeClr val="bg2"/>
              </a:solidFill>
              <a:latin typeface="PT Sans" panose="020B0503020203020204" pitchFamily="3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60" name="Textbox 1">
            <a:extLst>
              <a:ext uri="{FF2B5EF4-FFF2-40B4-BE49-F238E27FC236}">
                <a16:creationId xmlns:a16="http://schemas.microsoft.com/office/drawing/2014/main" id="{E3D4BD32-3E30-4243-B939-C2E84E7BC482}"/>
              </a:ext>
            </a:extLst>
          </p:cNvPr>
          <p:cNvSpPr/>
          <p:nvPr/>
        </p:nvSpPr>
        <p:spPr>
          <a:xfrm>
            <a:off x="2204983" y="6059209"/>
            <a:ext cx="4328471" cy="1802036"/>
          </a:xfrm>
          <a:prstGeom prst="rect">
            <a:avLst/>
          </a:prstGeom>
        </p:spPr>
        <p:txBody>
          <a:bodyPr wrap="square" lIns="241559" tIns="120779" rIns="241559" bIns="120779">
            <a:spAutoFit/>
          </a:bodyPr>
          <a:lstStyle/>
          <a:p>
            <a:pPr marL="0" marR="0" lvl="0" indent="0" algn="ctr" defTabSz="2415902" rtl="0" eaLnBrk="1" fontAlgn="auto" latinLnBrk="0" hangingPunct="1">
              <a:lnSpc>
                <a:spcPct val="12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700" dirty="0" err="1">
                <a:solidFill>
                  <a:schemeClr val="accent1"/>
                </a:solidFill>
                <a:latin typeface="Oswald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Idee</a:t>
            </a: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Oswald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err="1">
                <a:solidFill>
                  <a:schemeClr val="tx2"/>
                </a:solidFill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Sprachelemente</a:t>
            </a:r>
            <a:endParaRPr lang="en-US" sz="2000" dirty="0">
              <a:solidFill>
                <a:schemeClr val="tx2"/>
              </a:solidFill>
              <a:latin typeface="PT Sans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Welche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2000" b="0" i="0" u="none" strike="noStrike" kern="1200" cap="none" spc="0" normalizeH="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Komponenten</a:t>
            </a:r>
            <a:endParaRPr kumimoji="0" lang="en-US" sz="2000" b="0" i="0" u="none" strike="noStrike" kern="1200" cap="none" spc="0" normalizeH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PT Sans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baseline="0" dirty="0" err="1">
                <a:solidFill>
                  <a:schemeClr val="tx2"/>
                </a:solidFill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Entwicklungsumgebung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PT Sans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1" name="Textbox 1">
            <a:extLst>
              <a:ext uri="{FF2B5EF4-FFF2-40B4-BE49-F238E27FC236}">
                <a16:creationId xmlns:a16="http://schemas.microsoft.com/office/drawing/2014/main" id="{5A7A40DB-5053-427B-B237-AF011AD43D6F}"/>
              </a:ext>
            </a:extLst>
          </p:cNvPr>
          <p:cNvSpPr/>
          <p:nvPr/>
        </p:nvSpPr>
        <p:spPr>
          <a:xfrm>
            <a:off x="7032187" y="11289306"/>
            <a:ext cx="4328471" cy="2148284"/>
          </a:xfrm>
          <a:prstGeom prst="rect">
            <a:avLst/>
          </a:prstGeom>
        </p:spPr>
        <p:txBody>
          <a:bodyPr wrap="square" lIns="241559" tIns="120779" rIns="241559" bIns="120779">
            <a:spAutoFit/>
          </a:bodyPr>
          <a:lstStyle/>
          <a:p>
            <a:pPr marL="0" marR="0" lvl="0" indent="0" algn="ctr" defTabSz="2415902" rtl="0" eaLnBrk="1" fontAlgn="auto" latinLnBrk="0" hangingPunct="1">
              <a:lnSpc>
                <a:spcPct val="12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700" dirty="0" err="1">
                <a:solidFill>
                  <a:schemeClr val="accent2"/>
                </a:solidFill>
                <a:latin typeface="Oswald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Konzept</a:t>
            </a: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Oswald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Modularer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 Aufbau</a:t>
            </a: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err="1">
                <a:solidFill>
                  <a:schemeClr val="tx2"/>
                </a:solidFill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Softwareachtektur</a:t>
            </a:r>
            <a:endParaRPr kumimoji="0" lang="en-US" sz="2000" b="0" i="0" u="none" strike="noStrike" kern="1200" cap="none" spc="0" normalizeH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PT Sans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baseline="0" dirty="0" err="1">
                <a:solidFill>
                  <a:schemeClr val="tx2"/>
                </a:solidFill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Nutzerfreundliche</a:t>
            </a:r>
            <a:r>
              <a:rPr lang="en-US" sz="2000" dirty="0" err="1">
                <a:solidFill>
                  <a:schemeClr val="tx2"/>
                </a:solidFill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s</a:t>
            </a:r>
            <a:r>
              <a:rPr lang="en-US" sz="2000" dirty="0">
                <a:solidFill>
                  <a:schemeClr val="tx2"/>
                </a:solidFill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 GUI</a:t>
            </a: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Mockups</a:t>
            </a:r>
          </a:p>
        </p:txBody>
      </p:sp>
      <p:sp>
        <p:nvSpPr>
          <p:cNvPr id="62" name="Textbox 1">
            <a:extLst>
              <a:ext uri="{FF2B5EF4-FFF2-40B4-BE49-F238E27FC236}">
                <a16:creationId xmlns:a16="http://schemas.microsoft.com/office/drawing/2014/main" id="{24137537-EEE9-455D-8D4B-29EEA268FB74}"/>
              </a:ext>
            </a:extLst>
          </p:cNvPr>
          <p:cNvSpPr/>
          <p:nvPr/>
        </p:nvSpPr>
        <p:spPr>
          <a:xfrm>
            <a:off x="11062335" y="4375321"/>
            <a:ext cx="4328471" cy="1802036"/>
          </a:xfrm>
          <a:prstGeom prst="rect">
            <a:avLst/>
          </a:prstGeom>
        </p:spPr>
        <p:txBody>
          <a:bodyPr wrap="square" lIns="241559" tIns="120779" rIns="241559" bIns="120779">
            <a:spAutoFit/>
          </a:bodyPr>
          <a:lstStyle/>
          <a:p>
            <a:pPr marL="0" marR="0" lvl="0" indent="0" algn="ctr" defTabSz="2415902" rtl="0" eaLnBrk="1" fontAlgn="auto" latinLnBrk="0" hangingPunct="1">
              <a:lnSpc>
                <a:spcPct val="12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700" dirty="0">
                <a:solidFill>
                  <a:schemeClr val="accent3"/>
                </a:solidFill>
                <a:latin typeface="Oswald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MVP </a:t>
            </a: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Oswald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Dashboard</a:t>
            </a: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err="1">
                <a:solidFill>
                  <a:schemeClr val="tx2"/>
                </a:solidFill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Mitgliederverwaltung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PT Sans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chemeClr val="tx2"/>
                </a:solidFill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Login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PT Sans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3" name="Textbox 1">
            <a:extLst>
              <a:ext uri="{FF2B5EF4-FFF2-40B4-BE49-F238E27FC236}">
                <a16:creationId xmlns:a16="http://schemas.microsoft.com/office/drawing/2014/main" id="{D895DD8C-8C59-4BF7-B371-363C3E29144C}"/>
              </a:ext>
            </a:extLst>
          </p:cNvPr>
          <p:cNvSpPr/>
          <p:nvPr/>
        </p:nvSpPr>
        <p:spPr>
          <a:xfrm>
            <a:off x="16483738" y="10199383"/>
            <a:ext cx="4328471" cy="1802036"/>
          </a:xfrm>
          <a:prstGeom prst="rect">
            <a:avLst/>
          </a:prstGeom>
        </p:spPr>
        <p:txBody>
          <a:bodyPr wrap="square" lIns="241559" tIns="120779" rIns="241559" bIns="120779">
            <a:spAutoFit/>
          </a:bodyPr>
          <a:lstStyle/>
          <a:p>
            <a:pPr marL="0" marR="0" lvl="0" indent="0" algn="ctr" defTabSz="2415902" rtl="0" eaLnBrk="1" fontAlgn="auto" latinLnBrk="0" hangingPunct="1">
              <a:lnSpc>
                <a:spcPct val="12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700" dirty="0" err="1">
                <a:solidFill>
                  <a:schemeClr val="accent4"/>
                </a:solidFill>
                <a:latin typeface="Oswald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Erweiterungen</a:t>
            </a: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Oswald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Termine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PT Sans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chemeClr val="tx2"/>
                </a:solidFill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Tasks </a:t>
            </a: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Analyse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PT Sans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4" name="Textbox 1">
            <a:extLst>
              <a:ext uri="{FF2B5EF4-FFF2-40B4-BE49-F238E27FC236}">
                <a16:creationId xmlns:a16="http://schemas.microsoft.com/office/drawing/2014/main" id="{DBE2601B-7520-489C-AE02-48CDE98CFAC8}"/>
              </a:ext>
            </a:extLst>
          </p:cNvPr>
          <p:cNvSpPr/>
          <p:nvPr/>
        </p:nvSpPr>
        <p:spPr>
          <a:xfrm>
            <a:off x="16776659" y="1722706"/>
            <a:ext cx="4328471" cy="2148284"/>
          </a:xfrm>
          <a:prstGeom prst="rect">
            <a:avLst/>
          </a:prstGeom>
        </p:spPr>
        <p:txBody>
          <a:bodyPr wrap="square" lIns="241559" tIns="120779" rIns="241559" bIns="120779">
            <a:spAutoFit/>
          </a:bodyPr>
          <a:lstStyle/>
          <a:p>
            <a:pPr marL="0" marR="0" lvl="0" indent="0" algn="ctr" defTabSz="2415902" rtl="0" eaLnBrk="1" fontAlgn="auto" latinLnBrk="0" hangingPunct="1">
              <a:lnSpc>
                <a:spcPct val="125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700" dirty="0">
                <a:solidFill>
                  <a:schemeClr val="accent5"/>
                </a:solidFill>
                <a:latin typeface="Oswald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Tests &amp; </a:t>
            </a:r>
            <a:r>
              <a:rPr lang="en-US" sz="2700" dirty="0" err="1">
                <a:solidFill>
                  <a:schemeClr val="accent5"/>
                </a:solidFill>
                <a:latin typeface="Oswald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Dokumentation</a:t>
            </a:r>
            <a:r>
              <a:rPr lang="en-US" sz="2700" dirty="0">
                <a:solidFill>
                  <a:schemeClr val="accent5"/>
                </a:solidFill>
                <a:latin typeface="Oswald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Oswald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JUnit Test/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000" dirty="0" err="1">
                <a:solidFill>
                  <a:schemeClr val="tx2"/>
                </a:solidFill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Abnahmekriterien</a:t>
            </a:r>
            <a:endParaRPr lang="en-US" sz="2000" dirty="0">
              <a:solidFill>
                <a:schemeClr val="tx2"/>
              </a:solidFill>
              <a:latin typeface="PT Sans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Datenblatt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 DB</a:t>
            </a: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 err="1">
                <a:solidFill>
                  <a:schemeClr val="tx2"/>
                </a:solidFill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JavaDoc</a:t>
            </a:r>
            <a:endParaRPr lang="en-US" sz="2000" dirty="0">
              <a:solidFill>
                <a:schemeClr val="tx2"/>
              </a:solidFill>
              <a:latin typeface="PT Sans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marR="0" lvl="0" indent="-342900" algn="ctr" defTabSz="2415902" rtl="0" eaLnBrk="1" fontAlgn="auto" latinLnBrk="0" hangingPunct="1"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Git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PT Sans" panose="020B0604020202020204" charset="0"/>
                <a:ea typeface="Open Sans" panose="020B0606030504020204" pitchFamily="34" charset="0"/>
                <a:cs typeface="Open Sans" panose="020B0606030504020204" pitchFamily="34" charset="0"/>
              </a:rPr>
              <a:t> Repo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PT Sans" panose="020B060402020202020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4CD84C2A-7343-47CA-B1C2-3F5751D9DB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8800" b="0" dirty="0" err="1">
                <a:latin typeface="Oswald" panose="020B0604020202020204" charset="0"/>
              </a:rPr>
              <a:t>Phasen</a:t>
            </a:r>
            <a:endParaRPr lang="en-US" sz="8800" b="0" dirty="0">
              <a:latin typeface="Oswa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594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7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5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2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25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25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25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6" grpId="0" animBg="1"/>
      <p:bldP spid="7" grpId="0" animBg="1"/>
      <p:bldP spid="8" grpId="0" animBg="1"/>
      <p:bldP spid="72" grpId="0" animBg="1"/>
      <p:bldP spid="12" grpId="0" animBg="1"/>
      <p:bldP spid="13" grpId="0" animBg="1"/>
      <p:bldP spid="14" grpId="0" animBg="1"/>
      <p:bldP spid="15" grpId="0" animBg="1"/>
      <p:bldP spid="73" grpId="0" animBg="1"/>
      <p:bldP spid="59" grpId="0"/>
      <p:bldP spid="60" grpId="0"/>
      <p:bldP spid="61" grpId="0"/>
      <p:bldP spid="62" grpId="0"/>
      <p:bldP spid="63" grpId="0"/>
      <p:bldP spid="6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5000">
              <a:schemeClr val="accent1">
                <a:lumMod val="75000"/>
              </a:schemeClr>
            </a:gs>
            <a:gs pos="0">
              <a:schemeClr val="accent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aptop">
            <a:extLst>
              <a:ext uri="{FF2B5EF4-FFF2-40B4-BE49-F238E27FC236}">
                <a16:creationId xmlns:a16="http://schemas.microsoft.com/office/drawing/2014/main" id="{B26CD8C0-27D5-408D-BF85-D82C7A94433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64456" y="1909221"/>
            <a:ext cx="18940785" cy="10673891"/>
          </a:xfrm>
          <a:prstGeom prst="rect">
            <a:avLst/>
          </a:prstGeom>
        </p:spPr>
      </p:pic>
      <p:pic>
        <p:nvPicPr>
          <p:cNvPr id="3" name="Pic 4">
            <a:extLst>
              <a:ext uri="{FF2B5EF4-FFF2-40B4-BE49-F238E27FC236}">
                <a16:creationId xmlns:a16="http://schemas.microsoft.com/office/drawing/2014/main" id="{F331F52F-1F6F-4F4F-B3AB-57B5C436F5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57950" y="3842683"/>
            <a:ext cx="11772899" cy="6040062"/>
          </a:xfrm>
          <a:prstGeom prst="rect">
            <a:avLst/>
          </a:prstGeom>
        </p:spPr>
      </p:pic>
      <p:pic>
        <p:nvPicPr>
          <p:cNvPr id="4" name="Pic 3">
            <a:extLst>
              <a:ext uri="{FF2B5EF4-FFF2-40B4-BE49-F238E27FC236}">
                <a16:creationId xmlns:a16="http://schemas.microsoft.com/office/drawing/2014/main" id="{7A8D46FA-00C2-42CA-8997-09267B0CAD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57950" y="3878473"/>
            <a:ext cx="11772900" cy="6003685"/>
          </a:xfrm>
          <a:prstGeom prst="rect">
            <a:avLst/>
          </a:prstGeom>
        </p:spPr>
      </p:pic>
      <p:pic>
        <p:nvPicPr>
          <p:cNvPr id="5" name="Pic 2">
            <a:extLst>
              <a:ext uri="{FF2B5EF4-FFF2-40B4-BE49-F238E27FC236}">
                <a16:creationId xmlns:a16="http://schemas.microsoft.com/office/drawing/2014/main" id="{4677B137-ECB6-4B50-8A9B-99EC56869E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77000" y="3882429"/>
            <a:ext cx="11753850" cy="5960570"/>
          </a:xfrm>
          <a:prstGeom prst="rect">
            <a:avLst/>
          </a:prstGeom>
        </p:spPr>
      </p:pic>
      <p:pic>
        <p:nvPicPr>
          <p:cNvPr id="6" name="Pic 1">
            <a:extLst>
              <a:ext uri="{FF2B5EF4-FFF2-40B4-BE49-F238E27FC236}">
                <a16:creationId xmlns:a16="http://schemas.microsoft.com/office/drawing/2014/main" id="{F876DF7F-F504-4031-83EA-1520FB26E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492401" y="3559409"/>
            <a:ext cx="11737542" cy="6606612"/>
          </a:xfrm>
          <a:prstGeom prst="rect">
            <a:avLst/>
          </a:prstGeom>
          <a:noFill/>
          <a:ln w="88900" cap="sq">
            <a:noFill/>
            <a:miter lim="800000"/>
          </a:ln>
          <a:effectLst/>
        </p:spPr>
      </p:pic>
      <p:sp>
        <p:nvSpPr>
          <p:cNvPr id="7" name="Button 1">
            <a:extLst>
              <a:ext uri="{FF2B5EF4-FFF2-40B4-BE49-F238E27FC236}">
                <a16:creationId xmlns:a16="http://schemas.microsoft.com/office/drawing/2014/main" id="{C0810F54-86B0-41D5-8B2B-81C2A7FB892E}"/>
              </a:ext>
            </a:extLst>
          </p:cNvPr>
          <p:cNvSpPr>
            <a:spLocks noChangeAspect="1"/>
          </p:cNvSpPr>
          <p:nvPr/>
        </p:nvSpPr>
        <p:spPr>
          <a:xfrm>
            <a:off x="11234620" y="12347409"/>
            <a:ext cx="381025" cy="381025"/>
          </a:xfrm>
          <a:prstGeom prst="ellipse">
            <a:avLst/>
          </a:prstGeom>
          <a:solidFill>
            <a:srgbClr val="052C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 dirty="0"/>
          </a:p>
        </p:txBody>
      </p:sp>
      <p:sp>
        <p:nvSpPr>
          <p:cNvPr id="8" name="Button 2">
            <a:extLst>
              <a:ext uri="{FF2B5EF4-FFF2-40B4-BE49-F238E27FC236}">
                <a16:creationId xmlns:a16="http://schemas.microsoft.com/office/drawing/2014/main" id="{F603ED6F-4ECF-4FB4-8CE0-3965A33473E0}"/>
              </a:ext>
            </a:extLst>
          </p:cNvPr>
          <p:cNvSpPr>
            <a:spLocks noChangeAspect="1"/>
          </p:cNvSpPr>
          <p:nvPr/>
        </p:nvSpPr>
        <p:spPr>
          <a:xfrm>
            <a:off x="11907764" y="12347409"/>
            <a:ext cx="381025" cy="381025"/>
          </a:xfrm>
          <a:prstGeom prst="ellipse">
            <a:avLst/>
          </a:prstGeom>
          <a:solidFill>
            <a:srgbClr val="052C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 dirty="0"/>
          </a:p>
        </p:txBody>
      </p:sp>
      <p:sp>
        <p:nvSpPr>
          <p:cNvPr id="9" name="Button 3">
            <a:extLst>
              <a:ext uri="{FF2B5EF4-FFF2-40B4-BE49-F238E27FC236}">
                <a16:creationId xmlns:a16="http://schemas.microsoft.com/office/drawing/2014/main" id="{7E13331A-1912-4089-BAD1-BDF392E050A9}"/>
              </a:ext>
            </a:extLst>
          </p:cNvPr>
          <p:cNvSpPr>
            <a:spLocks noChangeAspect="1"/>
          </p:cNvSpPr>
          <p:nvPr/>
        </p:nvSpPr>
        <p:spPr>
          <a:xfrm>
            <a:off x="12580908" y="12347409"/>
            <a:ext cx="381025" cy="381025"/>
          </a:xfrm>
          <a:prstGeom prst="ellipse">
            <a:avLst/>
          </a:prstGeom>
          <a:solidFill>
            <a:srgbClr val="052C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/>
          </a:p>
        </p:txBody>
      </p:sp>
      <p:sp>
        <p:nvSpPr>
          <p:cNvPr id="10" name="Button 4">
            <a:extLst>
              <a:ext uri="{FF2B5EF4-FFF2-40B4-BE49-F238E27FC236}">
                <a16:creationId xmlns:a16="http://schemas.microsoft.com/office/drawing/2014/main" id="{6BB314AD-FA9B-41F3-B91A-439961585B83}"/>
              </a:ext>
            </a:extLst>
          </p:cNvPr>
          <p:cNvSpPr>
            <a:spLocks noChangeAspect="1"/>
          </p:cNvSpPr>
          <p:nvPr/>
        </p:nvSpPr>
        <p:spPr>
          <a:xfrm>
            <a:off x="13254052" y="12347409"/>
            <a:ext cx="381025" cy="381025"/>
          </a:xfrm>
          <a:prstGeom prst="ellipse">
            <a:avLst/>
          </a:prstGeom>
          <a:solidFill>
            <a:srgbClr val="052C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0"/>
          </a:p>
        </p:txBody>
      </p:sp>
      <p:sp>
        <p:nvSpPr>
          <p:cNvPr id="11" name="Textbox 1">
            <a:extLst>
              <a:ext uri="{FF2B5EF4-FFF2-40B4-BE49-F238E27FC236}">
                <a16:creationId xmlns:a16="http://schemas.microsoft.com/office/drawing/2014/main" id="{452948D9-4FBC-46EF-BEFD-1554B6AA930B}"/>
              </a:ext>
            </a:extLst>
          </p:cNvPr>
          <p:cNvSpPr/>
          <p:nvPr/>
        </p:nvSpPr>
        <p:spPr>
          <a:xfrm>
            <a:off x="666175" y="1217780"/>
            <a:ext cx="9396614" cy="1352074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r>
              <a:rPr lang="en-US" sz="7200" spc="300" dirty="0" err="1">
                <a:solidFill>
                  <a:schemeClr val="bg1"/>
                </a:solidFill>
                <a:latin typeface="Oswald bold" panose="02000803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Lösung</a:t>
            </a:r>
            <a:endParaRPr lang="en-US" sz="7200" spc="300" dirty="0">
              <a:solidFill>
                <a:schemeClr val="bg1"/>
              </a:solidFill>
              <a:latin typeface="Oswald bold" panose="02000803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12" name="235 Rectángulo">
            <a:extLst>
              <a:ext uri="{FF2B5EF4-FFF2-40B4-BE49-F238E27FC236}">
                <a16:creationId xmlns:a16="http://schemas.microsoft.com/office/drawing/2014/main" id="{C002C610-EA79-446F-8851-F0BAD49A330D}"/>
              </a:ext>
            </a:extLst>
          </p:cNvPr>
          <p:cNvSpPr/>
          <p:nvPr/>
        </p:nvSpPr>
        <p:spPr bwMode="auto">
          <a:xfrm>
            <a:off x="0" y="1351000"/>
            <a:ext cx="414000" cy="9918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pPr marL="0" marR="0" lvl="0" indent="0" algn="ctr" defTabSz="24174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SV" sz="4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29394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5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7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8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9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9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9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10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10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10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11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9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9" presetClass="emph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1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1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9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1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1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9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1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1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5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2" fill="hold">
                      <p:stCondLst>
                        <p:cond delay="0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9" presetClass="emph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9" presetClass="emph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16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1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9" presetClass="emph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16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17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9" presetClass="emph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365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7" grpId="3" animBg="1"/>
      <p:bldP spid="7" grpId="4" animBg="1"/>
      <p:bldP spid="7" grpId="5" animBg="1"/>
      <p:bldP spid="8" grpId="0" animBg="1"/>
      <p:bldP spid="8" grpId="1" animBg="1"/>
      <p:bldP spid="8" grpId="2" animBg="1"/>
      <p:bldP spid="8" grpId="3" animBg="1"/>
      <p:bldP spid="8" grpId="4" animBg="1"/>
      <p:bldP spid="9" grpId="0" animBg="1"/>
      <p:bldP spid="9" grpId="1" animBg="1"/>
      <p:bldP spid="9" grpId="2" animBg="1"/>
      <p:bldP spid="9" grpId="3" animBg="1"/>
      <p:bldP spid="9" grpId="4" animBg="1"/>
      <p:bldP spid="10" grpId="0" animBg="1"/>
      <p:bldP spid="10" grpId="1" animBg="1"/>
      <p:bldP spid="10" grpId="2" animBg="1"/>
      <p:bldP spid="10" grpId="3" animBg="1"/>
      <p:bldP spid="10" grpId="4" animBg="1"/>
      <p:bldP spid="11" grpId="0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/>
          <p:nvPr/>
        </p:nvSpPr>
        <p:spPr>
          <a:xfrm>
            <a:off x="1166569" y="1033249"/>
            <a:ext cx="11341260" cy="1598295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r>
              <a:rPr lang="en-US" sz="8800" dirty="0" err="1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Funktionen</a:t>
            </a:r>
            <a:endParaRPr lang="en-US" sz="8800" dirty="0">
              <a:solidFill>
                <a:schemeClr val="accent1"/>
              </a:solidFill>
              <a:latin typeface="Oswald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8" name="Textbox 1"/>
          <p:cNvSpPr/>
          <p:nvPr/>
        </p:nvSpPr>
        <p:spPr>
          <a:xfrm>
            <a:off x="3011774" y="3663439"/>
            <a:ext cx="4733070" cy="1879686"/>
          </a:xfrm>
          <a:prstGeom prst="rect">
            <a:avLst/>
          </a:prstGeom>
        </p:spPr>
        <p:txBody>
          <a:bodyPr wrap="square" lIns="71953" tIns="120779" rIns="71953" bIns="120779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700" dirty="0">
                <a:solidFill>
                  <a:schemeClr val="accent1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Login 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Anmeldung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Registrierung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Verschlüsselung</a:t>
            </a:r>
            <a:endParaRPr lang="en-US" sz="2000" dirty="0">
              <a:solidFill>
                <a:schemeClr val="bg2"/>
              </a:solidFill>
              <a:latin typeface="PT Sans" panose="020B060402020202020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1"/>
          <p:cNvSpPr/>
          <p:nvPr/>
        </p:nvSpPr>
        <p:spPr>
          <a:xfrm>
            <a:off x="3011774" y="5791838"/>
            <a:ext cx="4733070" cy="2264406"/>
          </a:xfrm>
          <a:prstGeom prst="rect">
            <a:avLst/>
          </a:prstGeom>
        </p:spPr>
        <p:txBody>
          <a:bodyPr wrap="square" lIns="71953" tIns="120779" rIns="71953" bIns="120779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700" dirty="0">
                <a:solidFill>
                  <a:schemeClr val="accent2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Dashboard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Menü</a:t>
            </a:r>
            <a:endParaRPr lang="en-US" sz="2000" dirty="0">
              <a:solidFill>
                <a:schemeClr val="bg2"/>
              </a:solidFill>
              <a:latin typeface="PT Sans" panose="020B0503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Übersichten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Einstellungen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Info-Bubbles</a:t>
            </a:r>
            <a:endParaRPr lang="en-US" sz="2000" dirty="0">
              <a:solidFill>
                <a:schemeClr val="bg2"/>
              </a:solidFill>
              <a:latin typeface="PT Sans" panose="020B060402020202020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Elipse 9"/>
          <p:cNvSpPr>
            <a:spLocks noChangeAspect="1"/>
          </p:cNvSpPr>
          <p:nvPr/>
        </p:nvSpPr>
        <p:spPr bwMode="auto">
          <a:xfrm>
            <a:off x="1316580" y="3767404"/>
            <a:ext cx="1324800" cy="132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 defTabSz="1828891"/>
            <a:r>
              <a:rPr lang="es-SV" altLang="es-SV" sz="4000" dirty="0">
                <a:solidFill>
                  <a:schemeClr val="bg1"/>
                </a:solidFill>
                <a:latin typeface="FontAwesome" pitchFamily="2" charset="0"/>
              </a:rPr>
              <a:t> </a:t>
            </a:r>
            <a:endParaRPr lang="es-SV" sz="40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1" name="Elipse 10"/>
          <p:cNvSpPr>
            <a:spLocks noChangeAspect="1"/>
          </p:cNvSpPr>
          <p:nvPr/>
        </p:nvSpPr>
        <p:spPr bwMode="auto">
          <a:xfrm>
            <a:off x="1316580" y="5895803"/>
            <a:ext cx="1324800" cy="1324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0" tIns="0" rIns="0" bIns="0" rtlCol="0" anchor="ctr"/>
          <a:lstStyle/>
          <a:p>
            <a:pPr algn="ctr" defTabSz="1828891"/>
            <a:endParaRPr lang="es-SV" sz="40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4" name="76 Rectángulo"/>
          <p:cNvSpPr/>
          <p:nvPr/>
        </p:nvSpPr>
        <p:spPr bwMode="auto">
          <a:xfrm>
            <a:off x="0" y="1232197"/>
            <a:ext cx="414000" cy="9382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>
              <a:solidFill>
                <a:schemeClr val="tx2"/>
              </a:solidFill>
            </a:endParaRP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1DF5171C-937B-470F-A573-BBDF9CF524B1}"/>
              </a:ext>
            </a:extLst>
          </p:cNvPr>
          <p:cNvSpPr/>
          <p:nvPr/>
        </p:nvSpPr>
        <p:spPr>
          <a:xfrm>
            <a:off x="3011774" y="8128167"/>
            <a:ext cx="4733070" cy="1879686"/>
          </a:xfrm>
          <a:prstGeom prst="rect">
            <a:avLst/>
          </a:prstGeom>
        </p:spPr>
        <p:txBody>
          <a:bodyPr wrap="square" lIns="71953" tIns="120779" rIns="71953" bIns="120779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700" dirty="0" err="1">
                <a:solidFill>
                  <a:schemeClr val="accent3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Bewirtschaftung</a:t>
            </a:r>
            <a:r>
              <a:rPr lang="en-US" sz="2700" dirty="0">
                <a:solidFill>
                  <a:schemeClr val="accent3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Mitglieder</a:t>
            </a:r>
            <a:endParaRPr lang="en-US" sz="2000" dirty="0">
              <a:solidFill>
                <a:schemeClr val="bg2"/>
              </a:solidFill>
              <a:latin typeface="PT Sans" panose="020B0503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Termine</a:t>
            </a:r>
            <a:endParaRPr lang="en-US" sz="2000" dirty="0">
              <a:solidFill>
                <a:schemeClr val="bg2"/>
              </a:solidFill>
              <a:latin typeface="PT Sans" panose="020B0503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Aufgaben</a:t>
            </a:r>
            <a:endParaRPr lang="en-US" sz="2000" dirty="0">
              <a:solidFill>
                <a:schemeClr val="bg2"/>
              </a:solidFill>
              <a:latin typeface="PT Sans" panose="020B0503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98F338C9-1F03-4459-8B18-A44B71546286}"/>
              </a:ext>
            </a:extLst>
          </p:cNvPr>
          <p:cNvSpPr>
            <a:spLocks noChangeAspect="1"/>
          </p:cNvSpPr>
          <p:nvPr/>
        </p:nvSpPr>
        <p:spPr bwMode="auto">
          <a:xfrm>
            <a:off x="1316580" y="8232132"/>
            <a:ext cx="1324800" cy="1324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lIns="0" tIns="0" rIns="0" bIns="0" rtlCol="0" anchor="ctr"/>
          <a:lstStyle/>
          <a:p>
            <a:pPr algn="ctr" defTabSz="1828891"/>
            <a:endParaRPr lang="es-SV" sz="4000" dirty="0">
              <a:solidFill>
                <a:schemeClr val="bg1"/>
              </a:solidFill>
              <a:latin typeface="FontAwesome" pitchFamily="2" charset="0"/>
            </a:endParaRPr>
          </a:p>
        </p:txBody>
      </p:sp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F4C40FB0-CFEB-45F9-8185-4741F4F5A3F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642844" y="4878574"/>
            <a:ext cx="9316035" cy="4724314"/>
          </a:xfrm>
        </p:spPr>
      </p:pic>
      <p:sp>
        <p:nvSpPr>
          <p:cNvPr id="12" name="Textbox 1">
            <a:extLst>
              <a:ext uri="{FF2B5EF4-FFF2-40B4-BE49-F238E27FC236}">
                <a16:creationId xmlns:a16="http://schemas.microsoft.com/office/drawing/2014/main" id="{11DEF765-BB59-499C-9976-0840CDA54AB4}"/>
              </a:ext>
            </a:extLst>
          </p:cNvPr>
          <p:cNvSpPr/>
          <p:nvPr/>
        </p:nvSpPr>
        <p:spPr>
          <a:xfrm>
            <a:off x="3011774" y="10152601"/>
            <a:ext cx="4733070" cy="2264406"/>
          </a:xfrm>
          <a:prstGeom prst="rect">
            <a:avLst/>
          </a:prstGeom>
        </p:spPr>
        <p:txBody>
          <a:bodyPr wrap="square" lIns="71953" tIns="120779" rIns="71953" bIns="120779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700" dirty="0">
                <a:solidFill>
                  <a:srgbClr val="FD6F06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Export &amp; </a:t>
            </a:r>
            <a:r>
              <a:rPr lang="en-US" sz="2700" dirty="0" err="1">
                <a:solidFill>
                  <a:srgbClr val="FD6F06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Analyse</a:t>
            </a:r>
            <a:r>
              <a:rPr lang="en-US" sz="2700" dirty="0">
                <a:solidFill>
                  <a:srgbClr val="FD6F06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>
                <a:solidFill>
                  <a:srgbClr val="FD6F06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Funktionen</a:t>
            </a:r>
            <a:r>
              <a:rPr lang="en-US" sz="2700" dirty="0">
                <a:solidFill>
                  <a:srgbClr val="FD6F06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>
                <a:solidFill>
                  <a:schemeClr val="accent3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Excel Export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PDF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Statistiken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zu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Mitgliedern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Termine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Aufgaben</a:t>
            </a:r>
            <a:endParaRPr lang="en-US" sz="2000" dirty="0">
              <a:solidFill>
                <a:schemeClr val="bg2"/>
              </a:solidFill>
              <a:latin typeface="PT Sans" panose="020B060402020202020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Elipse 15">
            <a:extLst>
              <a:ext uri="{FF2B5EF4-FFF2-40B4-BE49-F238E27FC236}">
                <a16:creationId xmlns:a16="http://schemas.microsoft.com/office/drawing/2014/main" id="{D4633880-95DC-47D9-938B-C07954053901}"/>
              </a:ext>
            </a:extLst>
          </p:cNvPr>
          <p:cNvSpPr>
            <a:spLocks noChangeAspect="1"/>
          </p:cNvSpPr>
          <p:nvPr/>
        </p:nvSpPr>
        <p:spPr bwMode="auto">
          <a:xfrm>
            <a:off x="1316580" y="10256566"/>
            <a:ext cx="1324800" cy="13248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lIns="0" tIns="0" rIns="0" bIns="0" rtlCol="0" anchor="ctr"/>
          <a:lstStyle/>
          <a:p>
            <a:pPr algn="ctr" defTabSz="1828891"/>
            <a:endParaRPr lang="es-SV" sz="4000" dirty="0">
              <a:solidFill>
                <a:schemeClr val="bg1"/>
              </a:solidFill>
              <a:latin typeface="FontAwesom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522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  <p:bldP spid="10" grpId="0" animBg="1"/>
      <p:bldP spid="11" grpId="0" animBg="1"/>
      <p:bldP spid="14" grpId="0" animBg="1"/>
      <p:bldP spid="15" grpId="0"/>
      <p:bldP spid="16" grpId="0" animBg="1"/>
      <p:bldP spid="12" grpId="0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A82FB861-D1EB-403B-8FB5-2295D201C21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Software </a:t>
            </a:r>
            <a:r>
              <a:rPr lang="en-US" dirty="0" err="1">
                <a:solidFill>
                  <a:schemeClr val="accent1"/>
                </a:solidFill>
              </a:rPr>
              <a:t>Architektur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AA9BBEB2-A256-4C3D-9437-4711FFC0FB2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defTabSz="1811963"/>
            <a:fld id="{597BFFA6-61B1-4984-983B-9D1AEC0ED12D}" type="slidenum">
              <a:rPr lang="es-SV" smtClean="0"/>
              <a:pPr defTabSz="1811963"/>
              <a:t>6</a:t>
            </a:fld>
            <a:endParaRPr lang="es-SV" dirty="0"/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0E2BEFFB-9D19-4FA0-BFAB-27E76275D451}"/>
              </a:ext>
            </a:extLst>
          </p:cNvPr>
          <p:cNvSpPr/>
          <p:nvPr/>
        </p:nvSpPr>
        <p:spPr bwMode="auto">
          <a:xfrm>
            <a:off x="1004109" y="4930325"/>
            <a:ext cx="855095" cy="7650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r>
              <a:rPr lang="es-SV" sz="3600" dirty="0">
                <a:solidFill>
                  <a:schemeClr val="bg1"/>
                </a:solidFill>
                <a:latin typeface="Oswald" panose="02000503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01</a:t>
            </a:r>
          </a:p>
        </p:txBody>
      </p:sp>
      <p:sp>
        <p:nvSpPr>
          <p:cNvPr id="86" name="Textbox 1">
            <a:extLst>
              <a:ext uri="{FF2B5EF4-FFF2-40B4-BE49-F238E27FC236}">
                <a16:creationId xmlns:a16="http://schemas.microsoft.com/office/drawing/2014/main" id="{B5F0AF7E-2E7A-4222-B8C5-A3C0267F867A}"/>
              </a:ext>
            </a:extLst>
          </p:cNvPr>
          <p:cNvSpPr/>
          <p:nvPr/>
        </p:nvSpPr>
        <p:spPr>
          <a:xfrm>
            <a:off x="2039224" y="4750305"/>
            <a:ext cx="4744370" cy="2555417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pPr defTabSz="1812040">
              <a:lnSpc>
                <a:spcPct val="120000"/>
              </a:lnSpc>
            </a:pPr>
            <a:r>
              <a:rPr lang="en-US" sz="2700" dirty="0">
                <a:solidFill>
                  <a:schemeClr val="tx2"/>
                </a:solidFill>
                <a:latin typeface="Oswald" panose="02000503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Frontend Layer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JavaFX Framework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20 Views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FX-Controller 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Verbindung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FX-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Elemente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&amp;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Daten</a:t>
            </a:r>
            <a:endParaRPr lang="en-US" sz="2000" dirty="0">
              <a:solidFill>
                <a:schemeClr val="bg2"/>
              </a:solidFill>
              <a:latin typeface="PT Sans" panose="020B0503020203020204" pitchFamily="34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Action Events</a:t>
            </a:r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id="{5B55F0B8-AA45-4AE3-8AA9-780E38924D14}"/>
              </a:ext>
            </a:extLst>
          </p:cNvPr>
          <p:cNvSpPr/>
          <p:nvPr/>
        </p:nvSpPr>
        <p:spPr bwMode="auto">
          <a:xfrm>
            <a:off x="22470069" y="4930325"/>
            <a:ext cx="855095" cy="7650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r>
              <a:rPr lang="es-SV" sz="3600" dirty="0">
                <a:solidFill>
                  <a:schemeClr val="bg1"/>
                </a:solidFill>
                <a:latin typeface="Oswald" panose="02000503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02</a:t>
            </a:r>
          </a:p>
        </p:txBody>
      </p:sp>
      <p:sp>
        <p:nvSpPr>
          <p:cNvPr id="88" name="Textbox 1">
            <a:extLst>
              <a:ext uri="{FF2B5EF4-FFF2-40B4-BE49-F238E27FC236}">
                <a16:creationId xmlns:a16="http://schemas.microsoft.com/office/drawing/2014/main" id="{7DB6E934-E47C-4A65-B1D3-EE7FA3AEAA22}"/>
              </a:ext>
            </a:extLst>
          </p:cNvPr>
          <p:cNvSpPr/>
          <p:nvPr/>
        </p:nvSpPr>
        <p:spPr>
          <a:xfrm>
            <a:off x="17260799" y="4750305"/>
            <a:ext cx="5085565" cy="2220004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pPr algn="r" defTabSz="1812040">
              <a:lnSpc>
                <a:spcPct val="120000"/>
              </a:lnSpc>
            </a:pPr>
            <a:r>
              <a:rPr lang="en-US" sz="2700" dirty="0">
                <a:solidFill>
                  <a:schemeClr val="tx2"/>
                </a:solidFill>
                <a:latin typeface="Oswald" panose="02000503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Business Logic Layer</a:t>
            </a:r>
          </a:p>
          <a:p>
            <a:pPr marL="342900" indent="-342900" algn="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Datenhaltung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</a:p>
          <a:p>
            <a:pPr marL="342900" indent="-342900" algn="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Veränderungen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in der DB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überwachen</a:t>
            </a:r>
            <a:endParaRPr lang="en-US" sz="2000" dirty="0">
              <a:solidFill>
                <a:schemeClr val="bg2"/>
              </a:solidFill>
              <a:latin typeface="PT Sans" panose="020B0503020203020204" pitchFamily="34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342900" indent="-342900" algn="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Frontendcrontroller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über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Änderungen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2000" dirty="0" err="1" smtClean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informieren</a:t>
            </a:r>
            <a:endParaRPr lang="en-US" sz="2000" dirty="0" smtClean="0">
              <a:solidFill>
                <a:schemeClr val="bg2"/>
              </a:solidFill>
              <a:latin typeface="PT Sans" panose="020B0503020203020204" pitchFamily="34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342900" indent="-342900" algn="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Datentypen</a:t>
            </a:r>
            <a:r>
              <a:rPr lang="en-US" sz="2000" dirty="0" smtClean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(</a:t>
            </a:r>
            <a:r>
              <a:rPr lang="en-US" sz="2000" dirty="0" err="1" smtClean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Klassendiagramm</a:t>
            </a:r>
            <a:r>
              <a:rPr lang="en-US" sz="2000" dirty="0" smtClean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)</a:t>
            </a:r>
            <a:endParaRPr lang="en-US" sz="2000" dirty="0">
              <a:solidFill>
                <a:schemeClr val="bg2"/>
              </a:solidFill>
              <a:latin typeface="PT Sans" panose="020B0503020203020204" pitchFamily="3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89" name="Rectángulo 88">
            <a:extLst>
              <a:ext uri="{FF2B5EF4-FFF2-40B4-BE49-F238E27FC236}">
                <a16:creationId xmlns:a16="http://schemas.microsoft.com/office/drawing/2014/main" id="{390ECA6F-9E15-477F-ADF0-CBF346E32DAD}"/>
              </a:ext>
            </a:extLst>
          </p:cNvPr>
          <p:cNvSpPr/>
          <p:nvPr/>
        </p:nvSpPr>
        <p:spPr bwMode="auto">
          <a:xfrm>
            <a:off x="1004109" y="8801422"/>
            <a:ext cx="855095" cy="76508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r>
              <a:rPr lang="es-SV" sz="3600" dirty="0">
                <a:solidFill>
                  <a:schemeClr val="bg1"/>
                </a:solidFill>
                <a:latin typeface="Oswald" panose="02000503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03</a:t>
            </a:r>
          </a:p>
        </p:txBody>
      </p:sp>
      <p:sp>
        <p:nvSpPr>
          <p:cNvPr id="90" name="Textbox 1">
            <a:extLst>
              <a:ext uri="{FF2B5EF4-FFF2-40B4-BE49-F238E27FC236}">
                <a16:creationId xmlns:a16="http://schemas.microsoft.com/office/drawing/2014/main" id="{69554861-1BE0-4DA8-A01A-06FD42B99B11}"/>
              </a:ext>
            </a:extLst>
          </p:cNvPr>
          <p:cNvSpPr/>
          <p:nvPr/>
        </p:nvSpPr>
        <p:spPr>
          <a:xfrm>
            <a:off x="2039224" y="8621402"/>
            <a:ext cx="5085565" cy="2186085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pPr defTabSz="1812040">
              <a:lnSpc>
                <a:spcPct val="120000"/>
              </a:lnSpc>
            </a:pPr>
            <a:r>
              <a:rPr lang="en-US" sz="2700" dirty="0">
                <a:solidFill>
                  <a:schemeClr val="tx2"/>
                </a:solidFill>
                <a:latin typeface="Oswald" panose="02000503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Services &amp; Data Access Layer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Schnittstelle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zwischen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Datenbank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und Controller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Services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für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Excel &amp; PDF Export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  <a:latin typeface="PT Sans" panose="020B0503020203020204" pitchFamily="3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91" name="Rectángulo 90">
            <a:extLst>
              <a:ext uri="{FF2B5EF4-FFF2-40B4-BE49-F238E27FC236}">
                <a16:creationId xmlns:a16="http://schemas.microsoft.com/office/drawing/2014/main" id="{14B1C9A5-2EFE-496B-8D77-9F6FCC15BB62}"/>
              </a:ext>
            </a:extLst>
          </p:cNvPr>
          <p:cNvSpPr/>
          <p:nvPr/>
        </p:nvSpPr>
        <p:spPr bwMode="auto">
          <a:xfrm>
            <a:off x="22470069" y="8801422"/>
            <a:ext cx="855095" cy="7650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r>
              <a:rPr lang="es-SV" sz="3600" dirty="0">
                <a:solidFill>
                  <a:schemeClr val="bg1"/>
                </a:solidFill>
                <a:latin typeface="Oswald" panose="02000503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04</a:t>
            </a:r>
          </a:p>
        </p:txBody>
      </p:sp>
      <p:sp>
        <p:nvSpPr>
          <p:cNvPr id="92" name="Textbox 1">
            <a:extLst>
              <a:ext uri="{FF2B5EF4-FFF2-40B4-BE49-F238E27FC236}">
                <a16:creationId xmlns:a16="http://schemas.microsoft.com/office/drawing/2014/main" id="{7684BDA6-5809-4F8B-B8AE-D4DDB07A9646}"/>
              </a:ext>
            </a:extLst>
          </p:cNvPr>
          <p:cNvSpPr/>
          <p:nvPr/>
        </p:nvSpPr>
        <p:spPr>
          <a:xfrm>
            <a:off x="17260799" y="8621402"/>
            <a:ext cx="5085565" cy="1816753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pPr algn="r" defTabSz="1812040">
              <a:lnSpc>
                <a:spcPct val="120000"/>
              </a:lnSpc>
            </a:pPr>
            <a:r>
              <a:rPr lang="en-US" sz="2700" dirty="0">
                <a:solidFill>
                  <a:schemeClr val="tx2"/>
                </a:solidFill>
                <a:latin typeface="Oswald" panose="02000503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DB IO</a:t>
            </a:r>
          </a:p>
          <a:p>
            <a:pPr marL="342900" indent="-342900" algn="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MySQL DB</a:t>
            </a:r>
          </a:p>
          <a:p>
            <a:pPr marL="342900" indent="-342900" algn="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Ausgabe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mit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Exportfunktion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Roboto Light" panose="02000000000000000000" pitchFamily="2" charset="0"/>
                <a:cs typeface="Roboto Light" panose="02000000000000000000" pitchFamily="2" charset="0"/>
              </a:rPr>
              <a:t> (Excel &amp; PDF)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D13C977-12DB-4986-AB04-05CDF3037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8588" y="3843459"/>
            <a:ext cx="10126419" cy="764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8514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animBg="1"/>
      <p:bldP spid="86" grpId="0"/>
      <p:bldP spid="87" grpId="0" animBg="1"/>
      <p:bldP spid="88" grpId="0"/>
      <p:bldP spid="89" grpId="0" animBg="1"/>
      <p:bldP spid="90" grpId="0"/>
      <p:bldP spid="91" grpId="0" animBg="1"/>
      <p:bldP spid="9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5000">
              <a:schemeClr val="accent1">
                <a:lumMod val="75000"/>
              </a:schemeClr>
            </a:gs>
            <a:gs pos="0">
              <a:schemeClr val="accent1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>
            <a:extLst>
              <a:ext uri="{FF2B5EF4-FFF2-40B4-BE49-F238E27FC236}">
                <a16:creationId xmlns:a16="http://schemas.microsoft.com/office/drawing/2014/main" id="{BBB618CA-B24A-40DE-9514-22E136D82AD0}"/>
              </a:ext>
            </a:extLst>
          </p:cNvPr>
          <p:cNvSpPr/>
          <p:nvPr/>
        </p:nvSpPr>
        <p:spPr>
          <a:xfrm>
            <a:off x="662662" y="1035269"/>
            <a:ext cx="11122511" cy="1598295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r>
              <a:rPr lang="en-US" sz="8800" spc="300" dirty="0" err="1">
                <a:solidFill>
                  <a:schemeClr val="bg1"/>
                </a:solidFill>
                <a:latin typeface="Oswald bold" panose="02000803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Herausforderungen</a:t>
            </a:r>
            <a:endParaRPr lang="en-US" sz="8800" spc="300" dirty="0">
              <a:solidFill>
                <a:schemeClr val="bg1"/>
              </a:solidFill>
              <a:latin typeface="Oswald bold" panose="02000803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6" name="235 Rectángulo">
            <a:extLst>
              <a:ext uri="{FF2B5EF4-FFF2-40B4-BE49-F238E27FC236}">
                <a16:creationId xmlns:a16="http://schemas.microsoft.com/office/drawing/2014/main" id="{B014B5D0-B1E1-4262-9349-0B86CB7F716E}"/>
              </a:ext>
            </a:extLst>
          </p:cNvPr>
          <p:cNvSpPr/>
          <p:nvPr/>
        </p:nvSpPr>
        <p:spPr bwMode="auto">
          <a:xfrm>
            <a:off x="0" y="1256028"/>
            <a:ext cx="414000" cy="9918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rtlCol="0" anchor="ctr"/>
          <a:lstStyle/>
          <a:p>
            <a:pPr marL="0" marR="0" lvl="0" indent="0" algn="ctr" defTabSz="24174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SV" sz="4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DBF36422-23DE-4C1D-B8D1-6E1EFC90268A}"/>
              </a:ext>
            </a:extLst>
          </p:cNvPr>
          <p:cNvSpPr>
            <a:spLocks noChangeAspect="1"/>
          </p:cNvSpPr>
          <p:nvPr/>
        </p:nvSpPr>
        <p:spPr bwMode="auto">
          <a:xfrm>
            <a:off x="1885249" y="4407433"/>
            <a:ext cx="4407666" cy="4407666"/>
          </a:xfrm>
          <a:prstGeom prst="ellipse">
            <a:avLst/>
          </a:prstGeom>
          <a:solidFill>
            <a:schemeClr val="bg1">
              <a:alpha val="15000"/>
            </a:schemeClr>
          </a:solidFill>
          <a:ln w="12700">
            <a:noFill/>
          </a:ln>
        </p:spPr>
        <p:txBody>
          <a:bodyPr lIns="0" tIns="0" rIns="0" bIns="0" rtlCol="0" anchor="ctr"/>
          <a:lstStyle/>
          <a:p>
            <a:pPr algn="ctr"/>
            <a:endParaRPr lang="en-US" sz="29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0EB4C668-421A-47B6-95E7-4F6DB1A98452}"/>
              </a:ext>
            </a:extLst>
          </p:cNvPr>
          <p:cNvSpPr>
            <a:spLocks noChangeAspect="1"/>
          </p:cNvSpPr>
          <p:nvPr/>
        </p:nvSpPr>
        <p:spPr bwMode="auto">
          <a:xfrm>
            <a:off x="2152966" y="4675150"/>
            <a:ext cx="3872233" cy="3872233"/>
          </a:xfrm>
          <a:prstGeom prst="ellipse">
            <a:avLst/>
          </a:prstGeom>
          <a:solidFill>
            <a:schemeClr val="accent1">
              <a:alpha val="80000"/>
            </a:schemeClr>
          </a:solidFill>
          <a:ln w="28575">
            <a:solidFill>
              <a:schemeClr val="bg1"/>
            </a:solidFill>
          </a:ln>
        </p:spPr>
        <p:txBody>
          <a:bodyPr lIns="0" tIns="0" rIns="0" bIns="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swald" panose="02000503000000000000" pitchFamily="2" charset="0"/>
                <a:cs typeface="Segoe UI" panose="020B0502040204020203" pitchFamily="34" charset="0"/>
              </a:rPr>
              <a:t>Git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9D570413-44A5-4C66-81E3-D02DEAEC1D68}"/>
              </a:ext>
            </a:extLst>
          </p:cNvPr>
          <p:cNvSpPr>
            <a:spLocks noChangeAspect="1"/>
          </p:cNvSpPr>
          <p:nvPr/>
        </p:nvSpPr>
        <p:spPr bwMode="auto">
          <a:xfrm>
            <a:off x="2167480" y="4726272"/>
            <a:ext cx="765984" cy="765984"/>
          </a:xfrm>
          <a:prstGeom prst="ellipse">
            <a:avLst/>
          </a:prstGeom>
          <a:solidFill>
            <a:schemeClr val="bg1"/>
          </a:solidFill>
          <a:ln w="12700">
            <a:noFill/>
          </a:ln>
        </p:spPr>
        <p:txBody>
          <a:bodyPr lIns="0" tIns="0" rIns="0" bIns="0" rtlCol="0" anchor="ctr"/>
          <a:lstStyle/>
          <a:p>
            <a:pPr algn="ctr"/>
            <a:r>
              <a:rPr lang="en-US" sz="2900" dirty="0">
                <a:solidFill>
                  <a:schemeClr val="accent1"/>
                </a:solidFill>
                <a:latin typeface="Oswald" panose="02000503000000000000" pitchFamily="2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10" name="Textbox 1">
            <a:extLst>
              <a:ext uri="{FF2B5EF4-FFF2-40B4-BE49-F238E27FC236}">
                <a16:creationId xmlns:a16="http://schemas.microsoft.com/office/drawing/2014/main" id="{51106AFE-228F-4FB6-9195-797528248C84}"/>
              </a:ext>
            </a:extLst>
          </p:cNvPr>
          <p:cNvSpPr/>
          <p:nvPr/>
        </p:nvSpPr>
        <p:spPr>
          <a:xfrm>
            <a:off x="1885250" y="9081361"/>
            <a:ext cx="4593714" cy="2360042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pPr>
              <a:lnSpc>
                <a:spcPct val="125000"/>
              </a:lnSpc>
              <a:buSzPct val="130000"/>
            </a:pPr>
            <a:r>
              <a:rPr lang="de-DE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Es gab immer wieder Herausforderungen bei </a:t>
            </a:r>
            <a:r>
              <a:rPr lang="de-DE" sz="2200" dirty="0" err="1" smtClean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Commits</a:t>
            </a:r>
            <a:r>
              <a:rPr lang="de-DE" sz="2200" dirty="0" smtClean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, so </a:t>
            </a:r>
            <a:r>
              <a:rPr lang="de-DE" sz="2200" dirty="0" smtClean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dass </a:t>
            </a:r>
            <a:r>
              <a:rPr lang="de-DE" sz="2200" dirty="0" err="1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Branches</a:t>
            </a:r>
            <a:r>
              <a:rPr lang="de-DE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 danach nicht mehr lauffähig waren. Es musste aufwändig wieder zurück auf das alte Repository gewechselt werden. </a:t>
            </a:r>
            <a:endParaRPr lang="en-U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416FFD6-33EA-44A7-A8CB-268F9800038B}"/>
              </a:ext>
            </a:extLst>
          </p:cNvPr>
          <p:cNvSpPr>
            <a:spLocks noChangeAspect="1"/>
          </p:cNvSpPr>
          <p:nvPr/>
        </p:nvSpPr>
        <p:spPr bwMode="auto">
          <a:xfrm>
            <a:off x="7364874" y="4407433"/>
            <a:ext cx="4407666" cy="4407666"/>
          </a:xfrm>
          <a:prstGeom prst="ellipse">
            <a:avLst/>
          </a:prstGeom>
          <a:solidFill>
            <a:schemeClr val="bg1">
              <a:alpha val="15000"/>
            </a:schemeClr>
          </a:solidFill>
          <a:ln w="12700">
            <a:noFill/>
          </a:ln>
        </p:spPr>
        <p:txBody>
          <a:bodyPr lIns="0" tIns="0" rIns="0" bIns="0" rtlCol="0" anchor="ctr"/>
          <a:lstStyle/>
          <a:p>
            <a:pPr algn="ctr"/>
            <a:endParaRPr lang="en-US" sz="29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1A0597AF-3423-42C0-A088-BB47EF3255D8}"/>
              </a:ext>
            </a:extLst>
          </p:cNvPr>
          <p:cNvSpPr>
            <a:spLocks noChangeAspect="1"/>
          </p:cNvSpPr>
          <p:nvPr/>
        </p:nvSpPr>
        <p:spPr bwMode="auto">
          <a:xfrm>
            <a:off x="7632591" y="4675150"/>
            <a:ext cx="3872233" cy="3872233"/>
          </a:xfrm>
          <a:prstGeom prst="ellipse">
            <a:avLst/>
          </a:prstGeom>
          <a:solidFill>
            <a:schemeClr val="accent2">
              <a:alpha val="80000"/>
            </a:schemeClr>
          </a:solidFill>
          <a:ln w="28575">
            <a:solidFill>
              <a:schemeClr val="bg1"/>
            </a:solidFill>
          </a:ln>
        </p:spPr>
        <p:txBody>
          <a:bodyPr lIns="0" tIns="0" rIns="0" bIns="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swald" panose="02000503000000000000" pitchFamily="2" charset="0"/>
                <a:cs typeface="Segoe UI" panose="020B0502040204020203" pitchFamily="34" charset="0"/>
              </a:rPr>
              <a:t>Performance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5CA43294-C53B-4FE7-B5A7-A3287034F346}"/>
              </a:ext>
            </a:extLst>
          </p:cNvPr>
          <p:cNvSpPr>
            <a:spLocks noChangeAspect="1"/>
          </p:cNvSpPr>
          <p:nvPr/>
        </p:nvSpPr>
        <p:spPr bwMode="auto">
          <a:xfrm>
            <a:off x="7647105" y="4726272"/>
            <a:ext cx="765984" cy="765984"/>
          </a:xfrm>
          <a:prstGeom prst="ellipse">
            <a:avLst/>
          </a:prstGeom>
          <a:solidFill>
            <a:schemeClr val="bg1"/>
          </a:solidFill>
          <a:ln w="12700">
            <a:noFill/>
          </a:ln>
        </p:spPr>
        <p:txBody>
          <a:bodyPr lIns="0" tIns="0" rIns="0" bIns="0" rtlCol="0" anchor="ctr"/>
          <a:lstStyle/>
          <a:p>
            <a:pPr algn="ctr"/>
            <a:r>
              <a:rPr lang="en-US" sz="2900" dirty="0">
                <a:solidFill>
                  <a:schemeClr val="accent2"/>
                </a:solidFill>
                <a:latin typeface="Oswald" panose="02000503000000000000" pitchFamily="2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14" name="Textbox 1">
            <a:extLst>
              <a:ext uri="{FF2B5EF4-FFF2-40B4-BE49-F238E27FC236}">
                <a16:creationId xmlns:a16="http://schemas.microsoft.com/office/drawing/2014/main" id="{CDA1794A-6446-433E-A94A-39CD8750AD98}"/>
              </a:ext>
            </a:extLst>
          </p:cNvPr>
          <p:cNvSpPr/>
          <p:nvPr/>
        </p:nvSpPr>
        <p:spPr>
          <a:xfrm>
            <a:off x="7364875" y="9081361"/>
            <a:ext cx="4593714" cy="2783235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pPr>
              <a:lnSpc>
                <a:spcPct val="125000"/>
              </a:lnSpc>
              <a:buSzPct val="130000"/>
            </a:pPr>
            <a:r>
              <a:rPr lang="de-CH" sz="2200" dirty="0" err="1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Roundtrip</a:t>
            </a:r>
            <a:r>
              <a:rPr lang="de-CH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 zur DB ist sehr </a:t>
            </a:r>
            <a:r>
              <a:rPr lang="de-CH" sz="2200" dirty="0" err="1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Ressourcenintesiv</a:t>
            </a:r>
            <a:r>
              <a:rPr lang="de-CH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. Mutationen an den einzelnen Terminen und Mitglieder führen zu einem Update der gesamten </a:t>
            </a:r>
            <a:r>
              <a:rPr lang="de-CH" sz="2200" dirty="0" smtClean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Listen bzw. Daten. </a:t>
            </a:r>
            <a:r>
              <a:rPr lang="de-CH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Alle Mutationen gehen zuerst in die DB und werden danach im View aktualisiert (Observer). 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F84D4E3C-CAB1-4639-952A-2C8278E2C0CC}"/>
              </a:ext>
            </a:extLst>
          </p:cNvPr>
          <p:cNvSpPr>
            <a:spLocks noChangeAspect="1"/>
          </p:cNvSpPr>
          <p:nvPr/>
        </p:nvSpPr>
        <p:spPr bwMode="auto">
          <a:xfrm>
            <a:off x="12844499" y="4407433"/>
            <a:ext cx="4407666" cy="4407666"/>
          </a:xfrm>
          <a:prstGeom prst="ellipse">
            <a:avLst/>
          </a:prstGeom>
          <a:solidFill>
            <a:schemeClr val="bg1">
              <a:alpha val="15000"/>
            </a:schemeClr>
          </a:solidFill>
          <a:ln w="12700">
            <a:noFill/>
          </a:ln>
        </p:spPr>
        <p:txBody>
          <a:bodyPr lIns="0" tIns="0" rIns="0" bIns="0" rtlCol="0" anchor="ctr"/>
          <a:lstStyle/>
          <a:p>
            <a:pPr algn="ctr"/>
            <a:endParaRPr lang="en-US" sz="29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7B8AFADE-0A86-4942-BB56-4B040B434568}"/>
              </a:ext>
            </a:extLst>
          </p:cNvPr>
          <p:cNvSpPr>
            <a:spLocks noChangeAspect="1"/>
          </p:cNvSpPr>
          <p:nvPr/>
        </p:nvSpPr>
        <p:spPr bwMode="auto">
          <a:xfrm>
            <a:off x="13112216" y="4675150"/>
            <a:ext cx="3872233" cy="3872233"/>
          </a:xfrm>
          <a:prstGeom prst="ellipse">
            <a:avLst/>
          </a:prstGeom>
          <a:solidFill>
            <a:schemeClr val="accent3">
              <a:alpha val="80000"/>
            </a:schemeClr>
          </a:solidFill>
          <a:ln w="28575">
            <a:solidFill>
              <a:schemeClr val="bg1"/>
            </a:solidFill>
          </a:ln>
        </p:spPr>
        <p:txBody>
          <a:bodyPr lIns="0" tIns="0" rIns="0" bIns="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swald" panose="02000503000000000000" pitchFamily="2" charset="0"/>
                <a:cs typeface="Segoe UI" panose="020B0502040204020203" pitchFamily="34" charset="0"/>
              </a:rPr>
              <a:t>Null Pointer Exception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18AFE793-8165-4BBC-A050-5ABEF3C44936}"/>
              </a:ext>
            </a:extLst>
          </p:cNvPr>
          <p:cNvSpPr>
            <a:spLocks noChangeAspect="1"/>
          </p:cNvSpPr>
          <p:nvPr/>
        </p:nvSpPr>
        <p:spPr bwMode="auto">
          <a:xfrm>
            <a:off x="13126730" y="4726272"/>
            <a:ext cx="765984" cy="765984"/>
          </a:xfrm>
          <a:prstGeom prst="ellipse">
            <a:avLst/>
          </a:prstGeom>
          <a:solidFill>
            <a:schemeClr val="bg1"/>
          </a:solidFill>
          <a:ln w="12700">
            <a:noFill/>
          </a:ln>
        </p:spPr>
        <p:txBody>
          <a:bodyPr lIns="0" tIns="0" rIns="0" bIns="0" rtlCol="0" anchor="ctr"/>
          <a:lstStyle/>
          <a:p>
            <a:pPr algn="ctr"/>
            <a:r>
              <a:rPr lang="en-US" sz="2900" dirty="0">
                <a:solidFill>
                  <a:schemeClr val="accent3"/>
                </a:solidFill>
                <a:latin typeface="Oswald" panose="02000503000000000000" pitchFamily="2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18" name="Textbox 1">
            <a:extLst>
              <a:ext uri="{FF2B5EF4-FFF2-40B4-BE49-F238E27FC236}">
                <a16:creationId xmlns:a16="http://schemas.microsoft.com/office/drawing/2014/main" id="{F1E380BA-4F6C-4CAD-A26C-68E9C03387B3}"/>
              </a:ext>
            </a:extLst>
          </p:cNvPr>
          <p:cNvSpPr/>
          <p:nvPr/>
        </p:nvSpPr>
        <p:spPr>
          <a:xfrm>
            <a:off x="12844500" y="9081361"/>
            <a:ext cx="4593714" cy="3588007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pPr>
              <a:lnSpc>
                <a:spcPct val="125000"/>
              </a:lnSpc>
              <a:buSzPct val="130000"/>
            </a:pPr>
            <a:r>
              <a:rPr lang="de-DE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Die häufigste Fehlermeldung. Die meisten Fehler sind Laufzeit Fehler. Diese bemerkt man erst im Betrieb oder beim </a:t>
            </a:r>
            <a:r>
              <a:rPr lang="de-DE" sz="2200" dirty="0" err="1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Testing</a:t>
            </a:r>
            <a:r>
              <a:rPr lang="de-DE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. Es gibt während der Laufzeit immer wieder Objekte ohne Inhalt.  Dies müssen aufwändig im Debugging identifiziert werden.</a:t>
            </a: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184767F0-7B93-4D8B-9C0D-DFA859C398C6}"/>
              </a:ext>
            </a:extLst>
          </p:cNvPr>
          <p:cNvSpPr>
            <a:spLocks noChangeAspect="1"/>
          </p:cNvSpPr>
          <p:nvPr/>
        </p:nvSpPr>
        <p:spPr bwMode="auto">
          <a:xfrm>
            <a:off x="18324124" y="4407433"/>
            <a:ext cx="4407666" cy="4407666"/>
          </a:xfrm>
          <a:prstGeom prst="ellipse">
            <a:avLst/>
          </a:prstGeom>
          <a:solidFill>
            <a:schemeClr val="bg1">
              <a:alpha val="15000"/>
            </a:schemeClr>
          </a:solidFill>
          <a:ln w="12700">
            <a:noFill/>
          </a:ln>
        </p:spPr>
        <p:txBody>
          <a:bodyPr lIns="0" tIns="0" rIns="0" bIns="0" rtlCol="0" anchor="ctr"/>
          <a:lstStyle/>
          <a:p>
            <a:pPr algn="ctr"/>
            <a:endParaRPr lang="en-US" sz="29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04F405F0-C323-4195-8164-0CA772014297}"/>
              </a:ext>
            </a:extLst>
          </p:cNvPr>
          <p:cNvSpPr>
            <a:spLocks noChangeAspect="1"/>
          </p:cNvSpPr>
          <p:nvPr/>
        </p:nvSpPr>
        <p:spPr bwMode="auto">
          <a:xfrm>
            <a:off x="18591841" y="4675150"/>
            <a:ext cx="3872233" cy="3872233"/>
          </a:xfrm>
          <a:prstGeom prst="ellipse">
            <a:avLst/>
          </a:prstGeom>
          <a:solidFill>
            <a:schemeClr val="accent4">
              <a:alpha val="80000"/>
            </a:schemeClr>
          </a:solidFill>
          <a:ln w="28575">
            <a:solidFill>
              <a:schemeClr val="bg1"/>
            </a:solidFill>
          </a:ln>
        </p:spPr>
        <p:txBody>
          <a:bodyPr lIns="0" tIns="0" rIns="0" bIns="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swald" panose="02000503000000000000" pitchFamily="2" charset="0"/>
                <a:cs typeface="Segoe UI" panose="020B0502040204020203" pitchFamily="34" charset="0"/>
              </a:rPr>
              <a:t>Libraries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E9D813DA-9A1E-404F-869D-CB04E68A13CF}"/>
              </a:ext>
            </a:extLst>
          </p:cNvPr>
          <p:cNvSpPr>
            <a:spLocks noChangeAspect="1"/>
          </p:cNvSpPr>
          <p:nvPr/>
        </p:nvSpPr>
        <p:spPr bwMode="auto">
          <a:xfrm>
            <a:off x="18606355" y="4726272"/>
            <a:ext cx="765984" cy="765984"/>
          </a:xfrm>
          <a:prstGeom prst="ellipse">
            <a:avLst/>
          </a:prstGeom>
          <a:solidFill>
            <a:schemeClr val="bg1"/>
          </a:solidFill>
          <a:ln w="12700">
            <a:noFill/>
          </a:ln>
        </p:spPr>
        <p:txBody>
          <a:bodyPr lIns="0" tIns="0" rIns="0" bIns="0" rtlCol="0" anchor="ctr"/>
          <a:lstStyle/>
          <a:p>
            <a:pPr algn="ctr"/>
            <a:r>
              <a:rPr lang="en-US" sz="2900" dirty="0">
                <a:solidFill>
                  <a:schemeClr val="accent4"/>
                </a:solidFill>
                <a:latin typeface="Oswald" panose="02000503000000000000" pitchFamily="2" charset="0"/>
                <a:cs typeface="Segoe UI" panose="020B0502040204020203" pitchFamily="34" charset="0"/>
              </a:rPr>
              <a:t>4</a:t>
            </a:r>
          </a:p>
        </p:txBody>
      </p:sp>
      <p:sp>
        <p:nvSpPr>
          <p:cNvPr id="22" name="Textbox 1">
            <a:extLst>
              <a:ext uri="{FF2B5EF4-FFF2-40B4-BE49-F238E27FC236}">
                <a16:creationId xmlns:a16="http://schemas.microsoft.com/office/drawing/2014/main" id="{E754EC84-C2B0-4F73-BB7B-8552035FDEBA}"/>
              </a:ext>
            </a:extLst>
          </p:cNvPr>
          <p:cNvSpPr/>
          <p:nvPr/>
        </p:nvSpPr>
        <p:spPr>
          <a:xfrm>
            <a:off x="18324125" y="9081361"/>
            <a:ext cx="4593714" cy="3164814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pPr>
              <a:lnSpc>
                <a:spcPct val="125000"/>
              </a:lnSpc>
              <a:buSzPct val="130000"/>
            </a:pPr>
            <a:r>
              <a:rPr lang="de-DE" sz="2200" dirty="0">
                <a:solidFill>
                  <a:schemeClr val="bg1"/>
                </a:solidFill>
                <a:latin typeface="PT Sans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Projekte mit Maven stellen eine  Herausforderung dar. Je nach Maven-Struktur und Konfiguration, funktionieren nicht mehr alle Maven-Plugins. Es bestehen zwischen den Libraries Abhängigkeiten.</a:t>
            </a:r>
            <a:endParaRPr lang="en-US" sz="2200" dirty="0">
              <a:solidFill>
                <a:schemeClr val="bg1"/>
              </a:solidFill>
              <a:latin typeface="PT Sans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06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2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25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 animBg="1"/>
      <p:bldP spid="8" grpId="0" animBg="1"/>
      <p:bldP spid="9" grpId="0" animBg="1"/>
      <p:bldP spid="10" grpId="0"/>
      <p:bldP spid="11" grpId="0" animBg="1"/>
      <p:bldP spid="12" grpId="0" animBg="1"/>
      <p:bldP spid="13" grpId="0" animBg="1"/>
      <p:bldP spid="14" grpId="0"/>
      <p:bldP spid="15" grpId="0" animBg="1"/>
      <p:bldP spid="16" grpId="0" animBg="1"/>
      <p:bldP spid="17" grpId="0" animBg="1"/>
      <p:bldP spid="18" grpId="0"/>
      <p:bldP spid="19" grpId="0" animBg="1"/>
      <p:bldP spid="20" grpId="0" animBg="1"/>
      <p:bldP spid="21" grpId="0" animBg="1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platzhalter 2">
            <a:extLst>
              <a:ext uri="{FF2B5EF4-FFF2-40B4-BE49-F238E27FC236}">
                <a16:creationId xmlns:a16="http://schemas.microsoft.com/office/drawing/2014/main" id="{70E91CEF-D64B-4EDB-A5E6-9D928302FA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0609" r="1060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extbox 1">
            <a:extLst>
              <a:ext uri="{FF2B5EF4-FFF2-40B4-BE49-F238E27FC236}">
                <a16:creationId xmlns:a16="http://schemas.microsoft.com/office/drawing/2014/main" id="{450B5E41-5D30-4B01-8A0C-03F05DB8D553}"/>
              </a:ext>
            </a:extLst>
          </p:cNvPr>
          <p:cNvSpPr/>
          <p:nvPr/>
        </p:nvSpPr>
        <p:spPr>
          <a:xfrm>
            <a:off x="1166568" y="1033249"/>
            <a:ext cx="18587065" cy="1598295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r>
              <a:rPr lang="en-US" sz="8800" dirty="0" err="1" smtClean="0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Spannende</a:t>
            </a:r>
            <a:r>
              <a:rPr lang="en-US" sz="8800" dirty="0" smtClean="0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8800" dirty="0" err="1" smtClean="0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Elemente</a:t>
            </a:r>
            <a:endParaRPr lang="en-US" sz="8800" dirty="0">
              <a:solidFill>
                <a:schemeClr val="accent1"/>
              </a:solidFill>
              <a:latin typeface="Oswald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0D3918BE-417D-4EDB-8AAC-D7CA06AEB449}"/>
              </a:ext>
            </a:extLst>
          </p:cNvPr>
          <p:cNvSpPr/>
          <p:nvPr/>
        </p:nvSpPr>
        <p:spPr>
          <a:xfrm>
            <a:off x="3184249" y="5527321"/>
            <a:ext cx="4733070" cy="1494965"/>
          </a:xfrm>
          <a:prstGeom prst="rect">
            <a:avLst/>
          </a:prstGeom>
        </p:spPr>
        <p:txBody>
          <a:bodyPr wrap="square" lIns="71953" tIns="120779" rIns="71953" bIns="120779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700" dirty="0">
                <a:solidFill>
                  <a:schemeClr val="accent1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Observer-Muster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Synchronisierung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Datenbank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mit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Applikation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2000" b="1" dirty="0">
              <a:solidFill>
                <a:schemeClr val="bg2"/>
              </a:solidFill>
              <a:latin typeface="PT Sans" panose="020B060402020202020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B2995BFE-C2F2-47E6-AD8E-D4569193A7C1}"/>
              </a:ext>
            </a:extLst>
          </p:cNvPr>
          <p:cNvSpPr/>
          <p:nvPr/>
        </p:nvSpPr>
        <p:spPr>
          <a:xfrm>
            <a:off x="3184249" y="7655720"/>
            <a:ext cx="4733070" cy="1110244"/>
          </a:xfrm>
          <a:prstGeom prst="rect">
            <a:avLst/>
          </a:prstGeom>
        </p:spPr>
        <p:txBody>
          <a:bodyPr wrap="square" lIns="71953" tIns="120779" rIns="71953" bIns="120779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700" dirty="0">
                <a:solidFill>
                  <a:schemeClr val="accent2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An- und </a:t>
            </a:r>
            <a:r>
              <a:rPr lang="en-US" sz="2700" dirty="0" err="1">
                <a:solidFill>
                  <a:schemeClr val="accent2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Abmelden</a:t>
            </a:r>
            <a:r>
              <a:rPr lang="en-US" sz="2700" dirty="0">
                <a:solidFill>
                  <a:schemeClr val="accent2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>
                <a:solidFill>
                  <a:schemeClr val="accent2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für</a:t>
            </a:r>
            <a:r>
              <a:rPr lang="en-US" sz="2700" dirty="0">
                <a:solidFill>
                  <a:schemeClr val="accent2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>
                <a:solidFill>
                  <a:schemeClr val="accent2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Termine</a:t>
            </a:r>
            <a:endParaRPr lang="en-US" sz="2700" dirty="0">
              <a:solidFill>
                <a:schemeClr val="accent2"/>
              </a:solidFill>
              <a:latin typeface="Oswald" panose="020B060402020202020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Via Web-</a:t>
            </a:r>
            <a:r>
              <a:rPr lang="en-US" sz="2000" dirty="0" err="1">
                <a:solidFill>
                  <a:schemeClr val="bg2"/>
                </a:solidFill>
                <a:latin typeface="PT Sans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Formular</a:t>
            </a:r>
            <a:r>
              <a:rPr lang="en-US" sz="2000" dirty="0">
                <a:solidFill>
                  <a:schemeClr val="bg2"/>
                </a:solidFill>
                <a:latin typeface="PT Sans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8" name="Elipse 9">
            <a:extLst>
              <a:ext uri="{FF2B5EF4-FFF2-40B4-BE49-F238E27FC236}">
                <a16:creationId xmlns:a16="http://schemas.microsoft.com/office/drawing/2014/main" id="{BAD0D970-8A50-4D43-A577-A757F76F873D}"/>
              </a:ext>
            </a:extLst>
          </p:cNvPr>
          <p:cNvSpPr>
            <a:spLocks noChangeAspect="1"/>
          </p:cNvSpPr>
          <p:nvPr/>
        </p:nvSpPr>
        <p:spPr bwMode="auto">
          <a:xfrm>
            <a:off x="1489055" y="5631286"/>
            <a:ext cx="1324800" cy="132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 defTabSz="1828891"/>
            <a:r>
              <a:rPr lang="es-SV" altLang="es-SV" sz="4000" dirty="0">
                <a:solidFill>
                  <a:schemeClr val="bg1"/>
                </a:solidFill>
                <a:latin typeface="FontAwesome" pitchFamily="2" charset="0"/>
              </a:rPr>
              <a:t> </a:t>
            </a:r>
            <a:endParaRPr lang="es-SV" sz="40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9" name="Elipse 10">
            <a:extLst>
              <a:ext uri="{FF2B5EF4-FFF2-40B4-BE49-F238E27FC236}">
                <a16:creationId xmlns:a16="http://schemas.microsoft.com/office/drawing/2014/main" id="{403663DA-98EB-46A5-8D29-1616A83193C3}"/>
              </a:ext>
            </a:extLst>
          </p:cNvPr>
          <p:cNvSpPr>
            <a:spLocks noChangeAspect="1"/>
          </p:cNvSpPr>
          <p:nvPr/>
        </p:nvSpPr>
        <p:spPr bwMode="auto">
          <a:xfrm>
            <a:off x="1489055" y="7759685"/>
            <a:ext cx="1324800" cy="1324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0" tIns="0" rIns="0" bIns="0" rtlCol="0" anchor="ctr"/>
          <a:lstStyle/>
          <a:p>
            <a:pPr algn="ctr" defTabSz="1828891"/>
            <a:r>
              <a:rPr lang="es-SV" altLang="es-SV" sz="4000" dirty="0">
                <a:solidFill>
                  <a:schemeClr val="bg1"/>
                </a:solidFill>
                <a:latin typeface="FontAwesome" pitchFamily="2" charset="0"/>
              </a:rPr>
              <a:t></a:t>
            </a:r>
            <a:endParaRPr lang="es-SV" sz="40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0" name="76 Rectángulo">
            <a:extLst>
              <a:ext uri="{FF2B5EF4-FFF2-40B4-BE49-F238E27FC236}">
                <a16:creationId xmlns:a16="http://schemas.microsoft.com/office/drawing/2014/main" id="{911AB78D-C731-4FE8-A3F8-2987C085462D}"/>
              </a:ext>
            </a:extLst>
          </p:cNvPr>
          <p:cNvSpPr/>
          <p:nvPr/>
        </p:nvSpPr>
        <p:spPr bwMode="auto">
          <a:xfrm>
            <a:off x="0" y="1232197"/>
            <a:ext cx="414000" cy="9382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>
              <a:solidFill>
                <a:schemeClr val="tx2"/>
              </a:solidFill>
            </a:endParaRPr>
          </a:p>
        </p:txBody>
      </p:sp>
      <p:sp>
        <p:nvSpPr>
          <p:cNvPr id="11" name="Textbox 1">
            <a:extLst>
              <a:ext uri="{FF2B5EF4-FFF2-40B4-BE49-F238E27FC236}">
                <a16:creationId xmlns:a16="http://schemas.microsoft.com/office/drawing/2014/main" id="{43B39D70-8FC6-4B7E-A75F-E5E1F9C67B1F}"/>
              </a:ext>
            </a:extLst>
          </p:cNvPr>
          <p:cNvSpPr/>
          <p:nvPr/>
        </p:nvSpPr>
        <p:spPr>
          <a:xfrm>
            <a:off x="3184249" y="9784119"/>
            <a:ext cx="4733070" cy="1494965"/>
          </a:xfrm>
          <a:prstGeom prst="rect">
            <a:avLst/>
          </a:prstGeom>
        </p:spPr>
        <p:txBody>
          <a:bodyPr wrap="square" lIns="71953" tIns="120779" rIns="71953" bIns="120779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700" dirty="0">
                <a:solidFill>
                  <a:schemeClr val="accent3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Export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Excel &amp; PDF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Libraries</a:t>
            </a:r>
            <a:endParaRPr lang="en-US" sz="2000" dirty="0">
              <a:solidFill>
                <a:schemeClr val="bg2"/>
              </a:solidFill>
              <a:latin typeface="PT Sans" panose="020B060402020202020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Elipse 15">
            <a:extLst>
              <a:ext uri="{FF2B5EF4-FFF2-40B4-BE49-F238E27FC236}">
                <a16:creationId xmlns:a16="http://schemas.microsoft.com/office/drawing/2014/main" id="{10364229-1D09-4E94-B0FC-1D9F21C649B5}"/>
              </a:ext>
            </a:extLst>
          </p:cNvPr>
          <p:cNvSpPr>
            <a:spLocks noChangeAspect="1"/>
          </p:cNvSpPr>
          <p:nvPr/>
        </p:nvSpPr>
        <p:spPr bwMode="auto">
          <a:xfrm>
            <a:off x="1489055" y="9888084"/>
            <a:ext cx="1324800" cy="1324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lIns="0" tIns="0" rIns="0" bIns="0" rtlCol="0" anchor="ctr"/>
          <a:lstStyle/>
          <a:p>
            <a:pPr algn="ctr" defTabSz="1828891"/>
            <a:r>
              <a:rPr lang="es-SV" altLang="es-SV" sz="4000" dirty="0">
                <a:solidFill>
                  <a:schemeClr val="bg1"/>
                </a:solidFill>
                <a:latin typeface="FontAwesome" pitchFamily="2" charset="0"/>
              </a:rPr>
              <a:t></a:t>
            </a:r>
            <a:endParaRPr lang="es-SV" sz="4000" dirty="0">
              <a:solidFill>
                <a:schemeClr val="bg1"/>
              </a:solidFill>
              <a:latin typeface="FontAwesom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737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 animBg="1"/>
      <p:bldP spid="9" grpId="0" animBg="1"/>
      <p:bldP spid="10" grpId="0" animBg="1"/>
      <p:bldP spid="11" grpId="0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platzhalter 2">
            <a:extLst>
              <a:ext uri="{FF2B5EF4-FFF2-40B4-BE49-F238E27FC236}">
                <a16:creationId xmlns:a16="http://schemas.microsoft.com/office/drawing/2014/main" id="{70E91CEF-D64B-4EDB-A5E6-9D928302FA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97840" y="4338514"/>
            <a:ext cx="9316034" cy="5929200"/>
          </a:xfrm>
          <a:prstGeom prst="rect">
            <a:avLst/>
          </a:prstGeom>
        </p:spPr>
      </p:pic>
      <p:sp>
        <p:nvSpPr>
          <p:cNvPr id="4" name="Textbox 1">
            <a:extLst>
              <a:ext uri="{FF2B5EF4-FFF2-40B4-BE49-F238E27FC236}">
                <a16:creationId xmlns:a16="http://schemas.microsoft.com/office/drawing/2014/main" id="{450B5E41-5D30-4B01-8A0C-03F05DB8D553}"/>
              </a:ext>
            </a:extLst>
          </p:cNvPr>
          <p:cNvSpPr/>
          <p:nvPr/>
        </p:nvSpPr>
        <p:spPr>
          <a:xfrm>
            <a:off x="1166568" y="1033249"/>
            <a:ext cx="17506945" cy="1598295"/>
          </a:xfrm>
          <a:prstGeom prst="rect">
            <a:avLst/>
          </a:prstGeom>
        </p:spPr>
        <p:txBody>
          <a:bodyPr wrap="square" lIns="241719" tIns="120859" rIns="241719" bIns="120859">
            <a:spAutoFit/>
          </a:bodyPr>
          <a:lstStyle/>
          <a:p>
            <a:r>
              <a:rPr lang="en-US" sz="8800" dirty="0" err="1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Spannende</a:t>
            </a:r>
            <a:r>
              <a:rPr lang="en-US" sz="8800" dirty="0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8800" dirty="0" err="1" smtClean="0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Elemente</a:t>
            </a:r>
            <a:r>
              <a:rPr lang="en-US" sz="8800" dirty="0" smtClean="0">
                <a:solidFill>
                  <a:schemeClr val="tx2"/>
                </a:solidFill>
                <a:latin typeface="Oswald" panose="020B0604020202020204" charset="0"/>
                <a:ea typeface="Roboto Light" panose="02000000000000000000" pitchFamily="2" charset="0"/>
                <a:cs typeface="Roboto Light" panose="02000000000000000000" pitchFamily="2" charset="0"/>
              </a:rPr>
              <a:t> - Login </a:t>
            </a:r>
            <a:endParaRPr lang="en-US" sz="8800" dirty="0">
              <a:solidFill>
                <a:schemeClr val="accent1"/>
              </a:solidFill>
              <a:latin typeface="Oswald" panose="020B0604020202020204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0D3918BE-417D-4EDB-8AAC-D7CA06AEB449}"/>
              </a:ext>
            </a:extLst>
          </p:cNvPr>
          <p:cNvSpPr/>
          <p:nvPr/>
        </p:nvSpPr>
        <p:spPr>
          <a:xfrm>
            <a:off x="3184249" y="5527321"/>
            <a:ext cx="4733070" cy="1879686"/>
          </a:xfrm>
          <a:prstGeom prst="rect">
            <a:avLst/>
          </a:prstGeom>
        </p:spPr>
        <p:txBody>
          <a:bodyPr wrap="square" lIns="71953" tIns="120779" rIns="71953" bIns="120779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700" dirty="0">
                <a:solidFill>
                  <a:schemeClr val="accent1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Main App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Aufruf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LoginView</a:t>
            </a:r>
            <a:endParaRPr lang="en-US" sz="2000" dirty="0">
              <a:solidFill>
                <a:schemeClr val="bg2"/>
              </a:solidFill>
              <a:latin typeface="PT Sans" panose="020B0503020203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Verhalten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nach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erfolgreichem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Login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bei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OS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unterschiedlich</a:t>
            </a:r>
            <a:endParaRPr lang="en-US" sz="2000" dirty="0">
              <a:solidFill>
                <a:schemeClr val="bg2"/>
              </a:solidFill>
              <a:latin typeface="PT Sans" panose="020B060402020202020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B2995BFE-C2F2-47E6-AD8E-D4569193A7C1}"/>
              </a:ext>
            </a:extLst>
          </p:cNvPr>
          <p:cNvSpPr/>
          <p:nvPr/>
        </p:nvSpPr>
        <p:spPr>
          <a:xfrm>
            <a:off x="3184249" y="7655720"/>
            <a:ext cx="4733070" cy="1494965"/>
          </a:xfrm>
          <a:prstGeom prst="rect">
            <a:avLst/>
          </a:prstGeom>
        </p:spPr>
        <p:txBody>
          <a:bodyPr wrap="square" lIns="71953" tIns="120779" rIns="71953" bIns="120779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700" dirty="0" err="1">
                <a:solidFill>
                  <a:schemeClr val="accent2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Datensicherheit</a:t>
            </a:r>
            <a:r>
              <a:rPr lang="en-US" sz="2700" dirty="0">
                <a:solidFill>
                  <a:schemeClr val="accent2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2000" b="1" dirty="0">
              <a:solidFill>
                <a:schemeClr val="bg2"/>
              </a:solidFill>
              <a:latin typeface="PT Sans" panose="020B060402020202020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Passwortverschlüsselung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mit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einem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Hash </a:t>
            </a:r>
          </a:p>
        </p:txBody>
      </p:sp>
      <p:sp>
        <p:nvSpPr>
          <p:cNvPr id="8" name="Elipse 9">
            <a:extLst>
              <a:ext uri="{FF2B5EF4-FFF2-40B4-BE49-F238E27FC236}">
                <a16:creationId xmlns:a16="http://schemas.microsoft.com/office/drawing/2014/main" id="{BAD0D970-8A50-4D43-A577-A757F76F873D}"/>
              </a:ext>
            </a:extLst>
          </p:cNvPr>
          <p:cNvSpPr>
            <a:spLocks noChangeAspect="1"/>
          </p:cNvSpPr>
          <p:nvPr/>
        </p:nvSpPr>
        <p:spPr bwMode="auto">
          <a:xfrm>
            <a:off x="1489055" y="5631286"/>
            <a:ext cx="1324800" cy="1324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 defTabSz="1828891"/>
            <a:r>
              <a:rPr lang="es-SV" altLang="es-SV" sz="4000" dirty="0">
                <a:solidFill>
                  <a:schemeClr val="bg1"/>
                </a:solidFill>
                <a:latin typeface="FontAwesome" pitchFamily="2" charset="0"/>
              </a:rPr>
              <a:t> </a:t>
            </a:r>
            <a:endParaRPr lang="es-SV" sz="40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9" name="Elipse 10">
            <a:extLst>
              <a:ext uri="{FF2B5EF4-FFF2-40B4-BE49-F238E27FC236}">
                <a16:creationId xmlns:a16="http://schemas.microsoft.com/office/drawing/2014/main" id="{403663DA-98EB-46A5-8D29-1616A83193C3}"/>
              </a:ext>
            </a:extLst>
          </p:cNvPr>
          <p:cNvSpPr>
            <a:spLocks noChangeAspect="1"/>
          </p:cNvSpPr>
          <p:nvPr/>
        </p:nvSpPr>
        <p:spPr bwMode="auto">
          <a:xfrm>
            <a:off x="1489055" y="7759685"/>
            <a:ext cx="1324800" cy="1324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0" tIns="0" rIns="0" bIns="0" rtlCol="0" anchor="ctr"/>
          <a:lstStyle/>
          <a:p>
            <a:pPr algn="ctr" defTabSz="1828891"/>
            <a:r>
              <a:rPr lang="es-SV" altLang="es-SV" sz="4000" dirty="0">
                <a:solidFill>
                  <a:schemeClr val="bg1"/>
                </a:solidFill>
                <a:latin typeface="FontAwesome" pitchFamily="2" charset="0"/>
              </a:rPr>
              <a:t></a:t>
            </a:r>
            <a:endParaRPr lang="es-SV" sz="40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0" name="76 Rectángulo">
            <a:extLst>
              <a:ext uri="{FF2B5EF4-FFF2-40B4-BE49-F238E27FC236}">
                <a16:creationId xmlns:a16="http://schemas.microsoft.com/office/drawing/2014/main" id="{911AB78D-C731-4FE8-A3F8-2987C085462D}"/>
              </a:ext>
            </a:extLst>
          </p:cNvPr>
          <p:cNvSpPr/>
          <p:nvPr/>
        </p:nvSpPr>
        <p:spPr bwMode="auto">
          <a:xfrm>
            <a:off x="0" y="1232197"/>
            <a:ext cx="414000" cy="9382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es-SV" dirty="0">
              <a:solidFill>
                <a:schemeClr val="tx2"/>
              </a:solidFill>
            </a:endParaRPr>
          </a:p>
        </p:txBody>
      </p:sp>
      <p:sp>
        <p:nvSpPr>
          <p:cNvPr id="11" name="Textbox 1">
            <a:extLst>
              <a:ext uri="{FF2B5EF4-FFF2-40B4-BE49-F238E27FC236}">
                <a16:creationId xmlns:a16="http://schemas.microsoft.com/office/drawing/2014/main" id="{43B39D70-8FC6-4B7E-A75F-E5E1F9C67B1F}"/>
              </a:ext>
            </a:extLst>
          </p:cNvPr>
          <p:cNvSpPr/>
          <p:nvPr/>
        </p:nvSpPr>
        <p:spPr>
          <a:xfrm>
            <a:off x="3184249" y="9784119"/>
            <a:ext cx="4733070" cy="2264406"/>
          </a:xfrm>
          <a:prstGeom prst="rect">
            <a:avLst/>
          </a:prstGeom>
        </p:spPr>
        <p:txBody>
          <a:bodyPr wrap="square" lIns="71953" tIns="120779" rIns="71953" bIns="120779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700" dirty="0" err="1">
                <a:solidFill>
                  <a:schemeClr val="accent3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Benutzerführung</a:t>
            </a:r>
            <a:r>
              <a:rPr lang="en-US" sz="2700" dirty="0">
                <a:solidFill>
                  <a:schemeClr val="accent3"/>
                </a:solidFill>
                <a:latin typeface="Oswald" panose="020B060402020202020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Ohne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Zurück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-Button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könnte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der User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nicht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mehr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zum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Login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springen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Gleiche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Patterns in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allen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Funktionen</a:t>
            </a:r>
            <a:r>
              <a:rPr lang="en-US" sz="2000" dirty="0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PT Sans" panose="020B0503020203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verwenden</a:t>
            </a:r>
            <a:endParaRPr lang="en-US" sz="2000" dirty="0">
              <a:solidFill>
                <a:schemeClr val="bg2"/>
              </a:solidFill>
              <a:latin typeface="PT Sans" panose="020B060402020202020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Elipse 15">
            <a:extLst>
              <a:ext uri="{FF2B5EF4-FFF2-40B4-BE49-F238E27FC236}">
                <a16:creationId xmlns:a16="http://schemas.microsoft.com/office/drawing/2014/main" id="{10364229-1D09-4E94-B0FC-1D9F21C649B5}"/>
              </a:ext>
            </a:extLst>
          </p:cNvPr>
          <p:cNvSpPr>
            <a:spLocks noChangeAspect="1"/>
          </p:cNvSpPr>
          <p:nvPr/>
        </p:nvSpPr>
        <p:spPr bwMode="auto">
          <a:xfrm>
            <a:off x="1489055" y="9888084"/>
            <a:ext cx="1324800" cy="1324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lIns="0" tIns="0" rIns="0" bIns="0" rtlCol="0" anchor="ctr"/>
          <a:lstStyle/>
          <a:p>
            <a:pPr algn="ctr" defTabSz="1828891"/>
            <a:r>
              <a:rPr lang="es-SV" altLang="es-SV" sz="4000" dirty="0">
                <a:solidFill>
                  <a:schemeClr val="bg1"/>
                </a:solidFill>
                <a:latin typeface="FontAwesome" pitchFamily="2" charset="0"/>
              </a:rPr>
              <a:t></a:t>
            </a:r>
            <a:endParaRPr lang="es-SV" sz="4000" dirty="0">
              <a:solidFill>
                <a:schemeClr val="bg1"/>
              </a:solidFill>
              <a:latin typeface="FontAwesom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17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 animBg="1"/>
      <p:bldP spid="9" grpId="0" animBg="1"/>
      <p:bldP spid="10" grpId="0" animBg="1"/>
      <p:bldP spid="11" grpId="0"/>
      <p:bldP spid="12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T Services">
  <a:themeElements>
    <a:clrScheme name="makeIT Bright">
      <a:dk1>
        <a:srgbClr val="000000"/>
      </a:dk1>
      <a:lt1>
        <a:srgbClr val="FFFFFF"/>
      </a:lt1>
      <a:dk2>
        <a:srgbClr val="1F1F1F"/>
      </a:dk2>
      <a:lt2>
        <a:srgbClr val="6E6E6E"/>
      </a:lt2>
      <a:accent1>
        <a:srgbClr val="02779C"/>
      </a:accent1>
      <a:accent2>
        <a:srgbClr val="678893"/>
      </a:accent2>
      <a:accent3>
        <a:srgbClr val="EA4D3A"/>
      </a:accent3>
      <a:accent4>
        <a:srgbClr val="12848A"/>
      </a:accent4>
      <a:accent5>
        <a:srgbClr val="014F66"/>
      </a:accent5>
      <a:accent6>
        <a:srgbClr val="192828"/>
      </a:accent6>
      <a:hlink>
        <a:srgbClr val="0563C1"/>
      </a:hlink>
      <a:folHlink>
        <a:srgbClr val="954F72"/>
      </a:folHlink>
    </a:clrScheme>
    <a:fontScheme name="Esenc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enc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>
    <a:spDef>
      <a:spPr bwMode="auto">
        <a:solidFill>
          <a:srgbClr val="05889A"/>
        </a:solidFill>
        <a:ln>
          <a:noFill/>
        </a:ln>
      </a:spPr>
      <a:bodyPr lIns="0" tIns="0" rIns="0" bIns="0" rtlCol="0" anchor="ctr"/>
      <a:lstStyle>
        <a:defPPr algn="ctr"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606</Words>
  <Application>Microsoft Office PowerPoint</Application>
  <PresentationFormat>Benutzerdefiniert</PresentationFormat>
  <Paragraphs>137</Paragraphs>
  <Slides>10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23" baseType="lpstr">
      <vt:lpstr>Arial</vt:lpstr>
      <vt:lpstr>Calibri</vt:lpstr>
      <vt:lpstr>FontAwesome</vt:lpstr>
      <vt:lpstr>Helvetica</vt:lpstr>
      <vt:lpstr>Open Sans</vt:lpstr>
      <vt:lpstr>Oswald</vt:lpstr>
      <vt:lpstr>Oswald bold</vt:lpstr>
      <vt:lpstr>PT Sans</vt:lpstr>
      <vt:lpstr>Roboto</vt:lpstr>
      <vt:lpstr>Roboto Condensed</vt:lpstr>
      <vt:lpstr>Roboto Light</vt:lpstr>
      <vt:lpstr>Segoe UI</vt:lpstr>
      <vt:lpstr>IT Services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Banco Central de Reserva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Slidepot</dc:creator>
  <cp:lastModifiedBy>Kämpf Bernhard (ZFK)</cp:lastModifiedBy>
  <cp:revision>9220</cp:revision>
  <dcterms:created xsi:type="dcterms:W3CDTF">2014-07-01T16:42:18Z</dcterms:created>
  <dcterms:modified xsi:type="dcterms:W3CDTF">2020-01-21T08:59:01Z</dcterms:modified>
</cp:coreProperties>
</file>